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Doppio One"/>
      <p:regular r:id="rId19"/>
    </p:embeddedFont>
    <p:embeddedFont>
      <p:font typeface="Encode Sans"/>
      <p:regular r:id="rId20"/>
      <p:bold r:id="rId21"/>
    </p:embeddedFont>
    <p:embeddedFont>
      <p:font typeface="Bebas Neue"/>
      <p:regular r:id="rId22"/>
    </p:embeddedFont>
    <p:embeddedFont>
      <p:font typeface="PT Sans"/>
      <p:regular r:id="rId23"/>
      <p:bold r:id="rId24"/>
      <p:italic r:id="rId25"/>
      <p:boldItalic r:id="rId26"/>
    </p:embeddedFont>
    <p:embeddedFont>
      <p:font typeface="Encode Sans Condense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j39iwEPkrUhzecXwJJAvy+vNSh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2FEF96-A623-4B48-A165-9273F8453FE7}">
  <a:tblStyle styleId="{442FEF96-A623-4B48-A165-9273F8453F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ncodeSans-regular.fntdata"/><Relationship Id="rId22" Type="http://schemas.openxmlformats.org/officeDocument/2006/relationships/font" Target="fonts/BebasNeue-regular.fntdata"/><Relationship Id="rId21" Type="http://schemas.openxmlformats.org/officeDocument/2006/relationships/font" Target="fonts/EncodeSans-bold.fntdata"/><Relationship Id="rId24" Type="http://schemas.openxmlformats.org/officeDocument/2006/relationships/font" Target="fonts/PTSans-bold.fntdata"/><Relationship Id="rId23" Type="http://schemas.openxmlformats.org/officeDocument/2006/relationships/font" Target="fonts/PT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ans-boldItalic.fntdata"/><Relationship Id="rId25" Type="http://schemas.openxmlformats.org/officeDocument/2006/relationships/font" Target="fonts/PTSans-italic.fntdata"/><Relationship Id="rId28" Type="http://schemas.openxmlformats.org/officeDocument/2006/relationships/font" Target="fonts/EncodeSansCondensed-bold.fntdata"/><Relationship Id="rId27" Type="http://schemas.openxmlformats.org/officeDocument/2006/relationships/font" Target="fonts/EncodeSansCondense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DoppioOne-regular.fntdata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9405cdc31b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9405cdc31b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9122bea72d_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g29122bea72d_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a3c8c7c0d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9" name="Google Shape;519;g2a3c8c7c0d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7" name="Google Shape;52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9122bea72d_5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" name="Google Shape;411;g29122bea72d_5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9122bea72d_5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4" name="Google Shape;434;g29122bea72d_5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9122bea72d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g29122bea72d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a37745df0a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0" name="Google Shape;450;g2a37745df0a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a3c8c7c0d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g2a3c8c7c0d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9122bea72d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g29122bea72d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a37745df0a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3" name="Google Shape;473;g2a37745df0a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a37745df0a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g2a37745df0a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2"/>
          <p:cNvPicPr preferRelativeResize="0"/>
          <p:nvPr/>
        </p:nvPicPr>
        <p:blipFill rotWithShape="1">
          <a:blip r:embed="rId2">
            <a:alphaModFix amt="28000"/>
          </a:blip>
          <a:srcRect b="5921" l="3955" r="57710" t="33705"/>
          <a:stretch/>
        </p:blipFill>
        <p:spPr>
          <a:xfrm>
            <a:off x="0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2"/>
          <p:cNvPicPr preferRelativeResize="0"/>
          <p:nvPr/>
        </p:nvPicPr>
        <p:blipFill rotWithShape="1">
          <a:blip r:embed="rId2">
            <a:alphaModFix amt="28000"/>
          </a:blip>
          <a:srcRect b="6752" l="40405" r="30010" t="33702"/>
          <a:stretch/>
        </p:blipFill>
        <p:spPr>
          <a:xfrm>
            <a:off x="643890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2"/>
          <p:cNvSpPr txBox="1"/>
          <p:nvPr>
            <p:ph type="ctrTitle"/>
          </p:nvPr>
        </p:nvSpPr>
        <p:spPr>
          <a:xfrm>
            <a:off x="1473525" y="2562750"/>
            <a:ext cx="6196800" cy="151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2"/>
          <p:cNvSpPr txBox="1"/>
          <p:nvPr>
            <p:ph idx="1" type="subTitle"/>
          </p:nvPr>
        </p:nvSpPr>
        <p:spPr>
          <a:xfrm>
            <a:off x="1473675" y="4056400"/>
            <a:ext cx="6196800" cy="52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2"/>
          <p:cNvSpPr/>
          <p:nvPr>
            <p:ph idx="2" type="pic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</p:sp>
      <p:sp>
        <p:nvSpPr>
          <p:cNvPr id="15" name="Google Shape;15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">
    <p:bg>
      <p:bgPr>
        <a:solidFill>
          <a:schemeClr val="lt1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5"/>
          <p:cNvPicPr preferRelativeResize="0"/>
          <p:nvPr/>
        </p:nvPicPr>
        <p:blipFill rotWithShape="1">
          <a:blip r:embed="rId2">
            <a:alphaModFix amt="28000"/>
          </a:blip>
          <a:srcRect b="0" l="-2576" r="32948" t="0"/>
          <a:stretch/>
        </p:blipFill>
        <p:spPr>
          <a:xfrm>
            <a:off x="-229575" y="9525"/>
            <a:ext cx="620174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5"/>
          <p:cNvSpPr txBox="1"/>
          <p:nvPr>
            <p:ph type="ctrTitle"/>
          </p:nvPr>
        </p:nvSpPr>
        <p:spPr>
          <a:xfrm>
            <a:off x="713225" y="545950"/>
            <a:ext cx="4096800" cy="92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2" name="Google Shape;282;p35"/>
          <p:cNvSpPr txBox="1"/>
          <p:nvPr>
            <p:ph idx="1" type="subTitle"/>
          </p:nvPr>
        </p:nvSpPr>
        <p:spPr>
          <a:xfrm>
            <a:off x="713325" y="1464675"/>
            <a:ext cx="4096800" cy="1190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Encode Sans Condensed"/>
                <a:ea typeface="Encode Sans Condensed"/>
                <a:cs typeface="Encode Sans Condensed"/>
                <a:sym typeface="Encode Sans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3" name="Google Shape;283;p35"/>
          <p:cNvSpPr/>
          <p:nvPr>
            <p:ph idx="2" type="pic"/>
          </p:nvPr>
        </p:nvSpPr>
        <p:spPr>
          <a:xfrm>
            <a:off x="5715875" y="0"/>
            <a:ext cx="3428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4" name="Google Shape;284;p35"/>
          <p:cNvSpPr txBox="1"/>
          <p:nvPr/>
        </p:nvSpPr>
        <p:spPr>
          <a:xfrm>
            <a:off x="713325" y="2655375"/>
            <a:ext cx="4096800" cy="147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365750" spcFirstLastPara="1" rIns="36575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CREDITS:</a:t>
            </a:r>
            <a:r>
              <a:rPr b="0" i="0" lang="en" sz="10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This presentation template was created by </a:t>
            </a:r>
            <a:r>
              <a:rPr b="1" i="0" lang="en" sz="1000" u="sng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includes icons by </a:t>
            </a:r>
            <a:r>
              <a:rPr b="1" i="0" lang="en" sz="1000" u="sng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, and infographics &amp; images by </a:t>
            </a:r>
            <a:r>
              <a:rPr b="1" i="0" lang="en" sz="1000" u="sng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000" u="sng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 </a:t>
            </a:r>
            <a:endParaRPr b="1" i="0" sz="1000" u="sng" cap="none" strike="noStrike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85" name="Google Shape;285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23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3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3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0" name="Google Shape;290;p23"/>
          <p:cNvSpPr txBox="1"/>
          <p:nvPr>
            <p:ph idx="2" type="title"/>
          </p:nvPr>
        </p:nvSpPr>
        <p:spPr>
          <a:xfrm>
            <a:off x="1618650" y="16332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1" name="Google Shape;291;p23"/>
          <p:cNvSpPr txBox="1"/>
          <p:nvPr>
            <p:ph idx="3" type="title"/>
          </p:nvPr>
        </p:nvSpPr>
        <p:spPr>
          <a:xfrm>
            <a:off x="1618650" y="30666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2" name="Google Shape;292;p23"/>
          <p:cNvSpPr txBox="1"/>
          <p:nvPr>
            <p:ph idx="4" type="title"/>
          </p:nvPr>
        </p:nvSpPr>
        <p:spPr>
          <a:xfrm>
            <a:off x="4204650" y="16332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3" name="Google Shape;293;p23"/>
          <p:cNvSpPr txBox="1"/>
          <p:nvPr>
            <p:ph idx="5" type="title"/>
          </p:nvPr>
        </p:nvSpPr>
        <p:spPr>
          <a:xfrm>
            <a:off x="4204650" y="30666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4" name="Google Shape;294;p23"/>
          <p:cNvSpPr txBox="1"/>
          <p:nvPr>
            <p:ph idx="6" type="title"/>
          </p:nvPr>
        </p:nvSpPr>
        <p:spPr>
          <a:xfrm>
            <a:off x="6790650" y="16332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5" name="Google Shape;295;p23"/>
          <p:cNvSpPr txBox="1"/>
          <p:nvPr>
            <p:ph idx="7" type="title"/>
          </p:nvPr>
        </p:nvSpPr>
        <p:spPr>
          <a:xfrm>
            <a:off x="6790650" y="30666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6" name="Google Shape;296;p23"/>
          <p:cNvSpPr txBox="1"/>
          <p:nvPr>
            <p:ph idx="1" type="subTitle"/>
          </p:nvPr>
        </p:nvSpPr>
        <p:spPr>
          <a:xfrm>
            <a:off x="720000" y="2187625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7" name="Google Shape;297;p23"/>
          <p:cNvSpPr txBox="1"/>
          <p:nvPr>
            <p:ph idx="8" type="subTitle"/>
          </p:nvPr>
        </p:nvSpPr>
        <p:spPr>
          <a:xfrm>
            <a:off x="3306000" y="2187625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8" name="Google Shape;298;p23"/>
          <p:cNvSpPr txBox="1"/>
          <p:nvPr>
            <p:ph idx="9" type="subTitle"/>
          </p:nvPr>
        </p:nvSpPr>
        <p:spPr>
          <a:xfrm>
            <a:off x="5892000" y="2187625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9" name="Google Shape;299;p23"/>
          <p:cNvSpPr txBox="1"/>
          <p:nvPr>
            <p:ph idx="13" type="subTitle"/>
          </p:nvPr>
        </p:nvSpPr>
        <p:spPr>
          <a:xfrm>
            <a:off x="720000" y="3621100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0" name="Google Shape;300;p23"/>
          <p:cNvSpPr txBox="1"/>
          <p:nvPr>
            <p:ph idx="14" type="subTitle"/>
          </p:nvPr>
        </p:nvSpPr>
        <p:spPr>
          <a:xfrm>
            <a:off x="3306000" y="3621100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1" name="Google Shape;301;p23"/>
          <p:cNvSpPr txBox="1"/>
          <p:nvPr>
            <p:ph idx="15" type="subTitle"/>
          </p:nvPr>
        </p:nvSpPr>
        <p:spPr>
          <a:xfrm>
            <a:off x="5892000" y="3621100"/>
            <a:ext cx="2532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2" name="Google Shape;30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26"/>
          <p:cNvPicPr preferRelativeResize="0"/>
          <p:nvPr/>
        </p:nvPicPr>
        <p:blipFill rotWithShape="1">
          <a:blip r:embed="rId2">
            <a:alphaModFix amt="28000"/>
          </a:blip>
          <a:srcRect b="0" l="-10" r="10" t="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6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6"/>
          <p:cNvSpPr txBox="1"/>
          <p:nvPr>
            <p:ph idx="1" type="subTitle"/>
          </p:nvPr>
        </p:nvSpPr>
        <p:spPr>
          <a:xfrm>
            <a:off x="5151737" y="2936100"/>
            <a:ext cx="25056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26"/>
          <p:cNvSpPr txBox="1"/>
          <p:nvPr>
            <p:ph idx="2" type="subTitle"/>
          </p:nvPr>
        </p:nvSpPr>
        <p:spPr>
          <a:xfrm>
            <a:off x="1486663" y="2936100"/>
            <a:ext cx="25056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26"/>
          <p:cNvSpPr txBox="1"/>
          <p:nvPr>
            <p:ph idx="3" type="subTitle"/>
          </p:nvPr>
        </p:nvSpPr>
        <p:spPr>
          <a:xfrm>
            <a:off x="1486663" y="2385351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9" name="Google Shape;309;p26"/>
          <p:cNvSpPr txBox="1"/>
          <p:nvPr>
            <p:ph idx="4" type="subTitle"/>
          </p:nvPr>
        </p:nvSpPr>
        <p:spPr>
          <a:xfrm>
            <a:off x="5151738" y="2385351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0" name="Google Shape;310;p26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1" name="Google Shape;311;p26"/>
          <p:cNvSpPr/>
          <p:nvPr>
            <p:ph idx="5" type="pic"/>
          </p:nvPr>
        </p:nvSpPr>
        <p:spPr>
          <a:xfrm>
            <a:off x="1486663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26"/>
          <p:cNvSpPr/>
          <p:nvPr>
            <p:ph idx="6" type="pic"/>
          </p:nvPr>
        </p:nvSpPr>
        <p:spPr>
          <a:xfrm>
            <a:off x="5151738" y="1509050"/>
            <a:ext cx="25056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solidFill>
          <a:schemeClr val="lt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27"/>
          <p:cNvPicPr preferRelativeResize="0"/>
          <p:nvPr/>
        </p:nvPicPr>
        <p:blipFill rotWithShape="1">
          <a:blip r:embed="rId2">
            <a:alphaModFix amt="28000"/>
          </a:blip>
          <a:srcRect b="3399" l="831" r="0" t="0"/>
          <a:stretch/>
        </p:blipFill>
        <p:spPr>
          <a:xfrm>
            <a:off x="-100" y="6667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27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7"/>
          <p:cNvSpPr txBox="1"/>
          <p:nvPr>
            <p:ph idx="1" type="subTitle"/>
          </p:nvPr>
        </p:nvSpPr>
        <p:spPr>
          <a:xfrm>
            <a:off x="796199" y="2931271"/>
            <a:ext cx="2305500" cy="15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18" name="Google Shape;318;p27"/>
          <p:cNvSpPr txBox="1"/>
          <p:nvPr>
            <p:ph idx="2" type="subTitle"/>
          </p:nvPr>
        </p:nvSpPr>
        <p:spPr>
          <a:xfrm>
            <a:off x="3419248" y="2931271"/>
            <a:ext cx="2305500" cy="15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19" name="Google Shape;319;p27"/>
          <p:cNvSpPr txBox="1"/>
          <p:nvPr>
            <p:ph idx="3" type="subTitle"/>
          </p:nvPr>
        </p:nvSpPr>
        <p:spPr>
          <a:xfrm>
            <a:off x="6042301" y="2931271"/>
            <a:ext cx="2305500" cy="15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20" name="Google Shape;320;p27"/>
          <p:cNvSpPr txBox="1"/>
          <p:nvPr>
            <p:ph idx="4" type="subTitle"/>
          </p:nvPr>
        </p:nvSpPr>
        <p:spPr>
          <a:xfrm>
            <a:off x="796199" y="2386925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1" name="Google Shape;321;p27"/>
          <p:cNvSpPr txBox="1"/>
          <p:nvPr>
            <p:ph idx="5" type="subTitle"/>
          </p:nvPr>
        </p:nvSpPr>
        <p:spPr>
          <a:xfrm>
            <a:off x="3419252" y="2386925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2" name="Google Shape;322;p27"/>
          <p:cNvSpPr txBox="1"/>
          <p:nvPr>
            <p:ph idx="6" type="subTitle"/>
          </p:nvPr>
        </p:nvSpPr>
        <p:spPr>
          <a:xfrm>
            <a:off x="6042301" y="2386925"/>
            <a:ext cx="230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" name="Google Shape;323;p27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" name="Google Shape;324;p27"/>
          <p:cNvSpPr/>
          <p:nvPr>
            <p:ph idx="7" type="pic"/>
          </p:nvPr>
        </p:nvSpPr>
        <p:spPr>
          <a:xfrm>
            <a:off x="796200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27"/>
          <p:cNvSpPr/>
          <p:nvPr>
            <p:ph idx="8" type="pic"/>
          </p:nvPr>
        </p:nvSpPr>
        <p:spPr>
          <a:xfrm>
            <a:off x="3419250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27"/>
          <p:cNvSpPr/>
          <p:nvPr>
            <p:ph idx="9" type="pic"/>
          </p:nvPr>
        </p:nvSpPr>
        <p:spPr>
          <a:xfrm>
            <a:off x="6042301" y="1509050"/>
            <a:ext cx="2305500" cy="8763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bg>
      <p:bgPr>
        <a:solidFill>
          <a:schemeClr val="lt1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28"/>
          <p:cNvPicPr preferRelativeResize="0"/>
          <p:nvPr/>
        </p:nvPicPr>
        <p:blipFill rotWithShape="1">
          <a:blip r:embed="rId2">
            <a:alphaModFix amt="28000"/>
          </a:blip>
          <a:srcRect b="3399" l="831" r="0" t="0"/>
          <a:stretch/>
        </p:blipFill>
        <p:spPr>
          <a:xfrm flipH="1" rot="10800000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8"/>
          <p:cNvSpPr/>
          <p:nvPr/>
        </p:nvSpPr>
        <p:spPr>
          <a:xfrm flipH="1" rot="10800000">
            <a:off x="447750" y="36195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8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2" name="Google Shape;332;p28"/>
          <p:cNvSpPr txBox="1"/>
          <p:nvPr>
            <p:ph idx="1" type="subTitle"/>
          </p:nvPr>
        </p:nvSpPr>
        <p:spPr>
          <a:xfrm>
            <a:off x="1088024" y="1743740"/>
            <a:ext cx="3314400" cy="11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28"/>
          <p:cNvSpPr txBox="1"/>
          <p:nvPr>
            <p:ph idx="2" type="subTitle"/>
          </p:nvPr>
        </p:nvSpPr>
        <p:spPr>
          <a:xfrm>
            <a:off x="4914476" y="1743740"/>
            <a:ext cx="3314400" cy="11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28"/>
          <p:cNvSpPr txBox="1"/>
          <p:nvPr>
            <p:ph idx="3" type="subTitle"/>
          </p:nvPr>
        </p:nvSpPr>
        <p:spPr>
          <a:xfrm>
            <a:off x="1088024" y="3352628"/>
            <a:ext cx="3314400" cy="11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28"/>
          <p:cNvSpPr txBox="1"/>
          <p:nvPr>
            <p:ph idx="4" type="subTitle"/>
          </p:nvPr>
        </p:nvSpPr>
        <p:spPr>
          <a:xfrm>
            <a:off x="4914475" y="3352628"/>
            <a:ext cx="3314400" cy="11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28"/>
          <p:cNvSpPr txBox="1"/>
          <p:nvPr>
            <p:ph idx="5" type="subTitle"/>
          </p:nvPr>
        </p:nvSpPr>
        <p:spPr>
          <a:xfrm>
            <a:off x="1088024" y="1274089"/>
            <a:ext cx="33144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" name="Google Shape;337;p28"/>
          <p:cNvSpPr txBox="1"/>
          <p:nvPr>
            <p:ph idx="6" type="subTitle"/>
          </p:nvPr>
        </p:nvSpPr>
        <p:spPr>
          <a:xfrm>
            <a:off x="1088024" y="2885814"/>
            <a:ext cx="33144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8" name="Google Shape;338;p28"/>
          <p:cNvSpPr txBox="1"/>
          <p:nvPr>
            <p:ph idx="7" type="subTitle"/>
          </p:nvPr>
        </p:nvSpPr>
        <p:spPr>
          <a:xfrm>
            <a:off x="4914449" y="1274089"/>
            <a:ext cx="33144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9" name="Google Shape;339;p28"/>
          <p:cNvSpPr txBox="1"/>
          <p:nvPr>
            <p:ph idx="8" type="subTitle"/>
          </p:nvPr>
        </p:nvSpPr>
        <p:spPr>
          <a:xfrm>
            <a:off x="4914448" y="2885814"/>
            <a:ext cx="33144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0" name="Google Shape;340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bg>
      <p:bgPr>
        <a:solidFill>
          <a:schemeClr val="lt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34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4"/>
          <p:cNvSpPr txBox="1"/>
          <p:nvPr>
            <p:ph type="title"/>
          </p:nvPr>
        </p:nvSpPr>
        <p:spPr>
          <a:xfrm>
            <a:off x="713225" y="3109100"/>
            <a:ext cx="3290700" cy="610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4" name="Google Shape;344;p34"/>
          <p:cNvSpPr txBox="1"/>
          <p:nvPr>
            <p:ph idx="1" type="subTitle"/>
          </p:nvPr>
        </p:nvSpPr>
        <p:spPr>
          <a:xfrm>
            <a:off x="713225" y="3640000"/>
            <a:ext cx="3290700" cy="96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36"/>
          <p:cNvPicPr preferRelativeResize="0"/>
          <p:nvPr/>
        </p:nvPicPr>
        <p:blipFill rotWithShape="1">
          <a:blip r:embed="rId2">
            <a:alphaModFix amt="28000"/>
          </a:blip>
          <a:srcRect b="0" l="-10" r="10" t="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6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6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0" name="Google Shape;350;p36"/>
          <p:cNvSpPr txBox="1"/>
          <p:nvPr>
            <p:ph idx="1" type="body"/>
          </p:nvPr>
        </p:nvSpPr>
        <p:spPr>
          <a:xfrm>
            <a:off x="720000" y="1442900"/>
            <a:ext cx="7704000" cy="31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Georama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Georama"/>
              <a:buChar char="■"/>
              <a:defRPr sz="1200"/>
            </a:lvl9pPr>
          </a:lstStyle>
          <a:p/>
        </p:txBody>
      </p:sp>
      <p:sp>
        <p:nvSpPr>
          <p:cNvPr id="351" name="Google Shape;351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6">
    <p:bg>
      <p:bgPr>
        <a:solidFill>
          <a:schemeClr val="lt1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37"/>
          <p:cNvPicPr preferRelativeResize="0"/>
          <p:nvPr/>
        </p:nvPicPr>
        <p:blipFill rotWithShape="1">
          <a:blip r:embed="rId2">
            <a:alphaModFix amt="28000"/>
          </a:blip>
          <a:srcRect b="0" l="-10" r="10" t="0"/>
          <a:stretch/>
        </p:blipFill>
        <p:spPr>
          <a:xfrm rot="10800000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7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7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6" name="Google Shape;356;p37"/>
          <p:cNvSpPr txBox="1"/>
          <p:nvPr>
            <p:ph idx="1" type="body"/>
          </p:nvPr>
        </p:nvSpPr>
        <p:spPr>
          <a:xfrm>
            <a:off x="803400" y="1442900"/>
            <a:ext cx="3574800" cy="31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Georama"/>
              <a:buChar char="●"/>
              <a:defRPr sz="12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●"/>
              <a:defRPr sz="1200"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●"/>
              <a:defRPr sz="1200"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9pPr>
          </a:lstStyle>
          <a:p/>
        </p:txBody>
      </p:sp>
      <p:sp>
        <p:nvSpPr>
          <p:cNvPr id="357" name="Google Shape;357;p37"/>
          <p:cNvSpPr txBox="1"/>
          <p:nvPr>
            <p:ph idx="2" type="body"/>
          </p:nvPr>
        </p:nvSpPr>
        <p:spPr>
          <a:xfrm>
            <a:off x="4765800" y="1442900"/>
            <a:ext cx="3574800" cy="31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Georama"/>
              <a:buChar char="●"/>
              <a:defRPr sz="12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●"/>
              <a:defRPr sz="1200"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●"/>
              <a:defRPr sz="1200"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○"/>
              <a:defRPr sz="1200"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Char char="■"/>
              <a:defRPr sz="1200"/>
            </a:lvl9pPr>
          </a:lstStyle>
          <a:p/>
        </p:txBody>
      </p:sp>
      <p:sp>
        <p:nvSpPr>
          <p:cNvPr id="358" name="Google Shape;358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8"/>
          <p:cNvPicPr preferRelativeResize="0"/>
          <p:nvPr/>
        </p:nvPicPr>
        <p:blipFill rotWithShape="1">
          <a:blip r:embed="rId2">
            <a:alphaModFix amt="28000"/>
          </a:blip>
          <a:srcRect b="0" l="-10" r="10" t="0"/>
          <a:stretch/>
        </p:blipFill>
        <p:spPr>
          <a:xfrm flipH="1"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8"/>
          <p:cNvSpPr txBox="1"/>
          <p:nvPr>
            <p:ph type="title"/>
          </p:nvPr>
        </p:nvSpPr>
        <p:spPr>
          <a:xfrm>
            <a:off x="1388100" y="1275900"/>
            <a:ext cx="6367800" cy="259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2" name="Google Shape;362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39"/>
          <p:cNvPicPr preferRelativeResize="0"/>
          <p:nvPr/>
        </p:nvPicPr>
        <p:blipFill rotWithShape="1">
          <a:blip r:embed="rId2">
            <a:alphaModFix amt="28000"/>
          </a:blip>
          <a:srcRect b="0" l="-10" r="10" t="0"/>
          <a:stretch/>
        </p:blipFill>
        <p:spPr>
          <a:xfrm>
            <a:off x="-975" y="-60220"/>
            <a:ext cx="9144000" cy="528039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9"/>
          <p:cNvSpPr txBox="1"/>
          <p:nvPr>
            <p:ph type="title"/>
          </p:nvPr>
        </p:nvSpPr>
        <p:spPr>
          <a:xfrm>
            <a:off x="2549400" y="1219004"/>
            <a:ext cx="4045200" cy="148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6" name="Google Shape;366;p39"/>
          <p:cNvSpPr txBox="1"/>
          <p:nvPr>
            <p:ph idx="1" type="subTitle"/>
          </p:nvPr>
        </p:nvSpPr>
        <p:spPr>
          <a:xfrm>
            <a:off x="2549400" y="2689396"/>
            <a:ext cx="4045200" cy="1235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7" name="Google Shape;367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6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g29122bea72d_5_383"/>
          <p:cNvGrpSpPr/>
          <p:nvPr/>
        </p:nvGrpSpPr>
        <p:grpSpPr>
          <a:xfrm>
            <a:off x="385600" y="1620408"/>
            <a:ext cx="3009700" cy="1564193"/>
            <a:chOff x="392675" y="1513033"/>
            <a:chExt cx="3009700" cy="1564193"/>
          </a:xfrm>
        </p:grpSpPr>
        <p:sp>
          <p:nvSpPr>
            <p:cNvPr id="18" name="Google Shape;18;g29122bea72d_5_383"/>
            <p:cNvSpPr/>
            <p:nvPr/>
          </p:nvSpPr>
          <p:spPr>
            <a:xfrm>
              <a:off x="878255" y="1659206"/>
              <a:ext cx="584816" cy="584816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g29122bea72d_5_383"/>
            <p:cNvSpPr/>
            <p:nvPr/>
          </p:nvSpPr>
          <p:spPr>
            <a:xfrm>
              <a:off x="820418" y="2301733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g29122bea72d_5_383"/>
            <p:cNvSpPr/>
            <p:nvPr/>
          </p:nvSpPr>
          <p:spPr>
            <a:xfrm>
              <a:off x="820418" y="1622632"/>
              <a:ext cx="122" cy="633540"/>
            </a:xfrm>
            <a:custGeom>
              <a:rect b="b" l="l" r="r" t="t"/>
              <a:pathLst>
                <a:path extrusionOk="0" fill="none" h="5214" w="1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g29122bea72d_5_383"/>
            <p:cNvSpPr/>
            <p:nvPr/>
          </p:nvSpPr>
          <p:spPr>
            <a:xfrm>
              <a:off x="820418" y="1601247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g29122bea72d_5_383"/>
            <p:cNvSpPr/>
            <p:nvPr/>
          </p:nvSpPr>
          <p:spPr>
            <a:xfrm>
              <a:off x="865983" y="1601247"/>
              <a:ext cx="633662" cy="122"/>
            </a:xfrm>
            <a:custGeom>
              <a:rect b="b" l="l" r="r" t="t"/>
              <a:pathLst>
                <a:path extrusionOk="0" fill="none" h="1" w="5215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g29122bea72d_5_383"/>
            <p:cNvSpPr/>
            <p:nvPr/>
          </p:nvSpPr>
          <p:spPr>
            <a:xfrm>
              <a:off x="1520782" y="1601247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g29122bea72d_5_383"/>
            <p:cNvSpPr/>
            <p:nvPr/>
          </p:nvSpPr>
          <p:spPr>
            <a:xfrm>
              <a:off x="1520782" y="1643896"/>
              <a:ext cx="122" cy="633540"/>
            </a:xfrm>
            <a:custGeom>
              <a:rect b="b" l="l" r="r" t="t"/>
              <a:pathLst>
                <a:path extrusionOk="0" fill="none" h="5214" w="1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g29122bea72d_5_383"/>
            <p:cNvSpPr/>
            <p:nvPr/>
          </p:nvSpPr>
          <p:spPr>
            <a:xfrm>
              <a:off x="1520782" y="2301733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g29122bea72d_5_383"/>
            <p:cNvSpPr/>
            <p:nvPr/>
          </p:nvSpPr>
          <p:spPr>
            <a:xfrm>
              <a:off x="844719" y="2301733"/>
              <a:ext cx="633540" cy="122"/>
            </a:xfrm>
            <a:custGeom>
              <a:rect b="b" l="l" r="r" t="t"/>
              <a:pathLst>
                <a:path extrusionOk="0" fill="none" h="1" w="5214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g29122bea72d_5_383"/>
            <p:cNvSpPr/>
            <p:nvPr/>
          </p:nvSpPr>
          <p:spPr>
            <a:xfrm>
              <a:off x="732082" y="1513033"/>
              <a:ext cx="880200" cy="877163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8" name="Google Shape;28;g29122bea72d_5_383"/>
            <p:cNvCxnSpPr/>
            <p:nvPr/>
          </p:nvCxnSpPr>
          <p:spPr>
            <a:xfrm>
              <a:off x="1612275" y="1922650"/>
              <a:ext cx="1790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29" name="Google Shape;29;g29122bea72d_5_383"/>
            <p:cNvSpPr/>
            <p:nvPr/>
          </p:nvSpPr>
          <p:spPr>
            <a:xfrm>
              <a:off x="636097" y="2039765"/>
              <a:ext cx="94533" cy="122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g29122bea72d_5_383"/>
            <p:cNvSpPr/>
            <p:nvPr/>
          </p:nvSpPr>
          <p:spPr>
            <a:xfrm>
              <a:off x="642173" y="1802341"/>
              <a:ext cx="82382" cy="122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g29122bea72d_5_383"/>
            <p:cNvSpPr/>
            <p:nvPr/>
          </p:nvSpPr>
          <p:spPr>
            <a:xfrm>
              <a:off x="596487" y="1689583"/>
              <a:ext cx="128069" cy="122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g29122bea72d_5_383"/>
            <p:cNvGrpSpPr/>
            <p:nvPr/>
          </p:nvGrpSpPr>
          <p:grpSpPr>
            <a:xfrm>
              <a:off x="392675" y="1922525"/>
              <a:ext cx="336300" cy="1154701"/>
              <a:chOff x="392675" y="1955343"/>
              <a:chExt cx="336300" cy="1116300"/>
            </a:xfrm>
          </p:grpSpPr>
          <p:cxnSp>
            <p:nvCxnSpPr>
              <p:cNvPr id="33" name="Google Shape;33;g29122bea72d_5_383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" name="Google Shape;34;g29122bea72d_5_383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35" name="Google Shape;35;g29122bea72d_5_383"/>
              <p:cNvCxnSpPr/>
              <p:nvPr/>
            </p:nvCxnSpPr>
            <p:spPr>
              <a:xfrm>
                <a:off x="392675" y="1955464"/>
                <a:ext cx="33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oval"/>
                <a:tailEnd len="sm" w="sm" type="none"/>
              </a:ln>
            </p:spPr>
          </p:cxnSp>
        </p:grpSp>
        <p:sp>
          <p:nvSpPr>
            <p:cNvPr id="36" name="Google Shape;36;g29122bea72d_5_383"/>
            <p:cNvSpPr/>
            <p:nvPr/>
          </p:nvSpPr>
          <p:spPr>
            <a:xfrm>
              <a:off x="1615281" y="2064188"/>
              <a:ext cx="64156" cy="122"/>
            </a:xfrm>
            <a:custGeom>
              <a:rect b="b" l="l" r="r" t="t"/>
              <a:pathLst>
                <a:path extrusionOk="0" fill="none" h="1" w="528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g29122bea72d_5_383"/>
            <p:cNvSpPr/>
            <p:nvPr/>
          </p:nvSpPr>
          <p:spPr>
            <a:xfrm>
              <a:off x="1612256" y="2173787"/>
              <a:ext cx="100608" cy="122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g29122bea72d_5_383"/>
            <p:cNvSpPr/>
            <p:nvPr/>
          </p:nvSpPr>
          <p:spPr>
            <a:xfrm>
              <a:off x="1612144" y="1732231"/>
              <a:ext cx="100608" cy="122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g29122bea72d_5_383"/>
            <p:cNvSpPr/>
            <p:nvPr/>
          </p:nvSpPr>
          <p:spPr>
            <a:xfrm>
              <a:off x="1612156" y="1823604"/>
              <a:ext cx="76307" cy="122"/>
            </a:xfrm>
            <a:custGeom>
              <a:rect b="b" l="l" r="r" t="t"/>
              <a:pathLst>
                <a:path extrusionOk="0" fill="none" h="1" w="628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" name="Google Shape;40;g29122bea72d_5_383"/>
          <p:cNvGrpSpPr/>
          <p:nvPr/>
        </p:nvGrpSpPr>
        <p:grpSpPr>
          <a:xfrm>
            <a:off x="3363525" y="1622521"/>
            <a:ext cx="3042600" cy="1562680"/>
            <a:chOff x="3363525" y="1622521"/>
            <a:chExt cx="3042600" cy="1562680"/>
          </a:xfrm>
        </p:grpSpPr>
        <p:grpSp>
          <p:nvGrpSpPr>
            <p:cNvPr id="41" name="Google Shape;41;g29122bea72d_5_383"/>
            <p:cNvGrpSpPr/>
            <p:nvPr/>
          </p:nvGrpSpPr>
          <p:grpSpPr>
            <a:xfrm>
              <a:off x="3363525" y="1622521"/>
              <a:ext cx="3042600" cy="877163"/>
              <a:chOff x="3363525" y="1503696"/>
              <a:chExt cx="3042600" cy="877163"/>
            </a:xfrm>
          </p:grpSpPr>
          <p:sp>
            <p:nvSpPr>
              <p:cNvPr id="42" name="Google Shape;42;g29122bea72d_5_383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rect b="b" l="l" r="r" t="t"/>
                <a:pathLst>
                  <a:path extrusionOk="0" fill="none" h="4813" w="4813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g29122bea72d_5_383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g29122bea72d_5_383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g29122bea72d_5_383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g29122bea72d_5_383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rect b="b" l="l" r="r" t="t"/>
                <a:pathLst>
                  <a:path extrusionOk="0" fill="none" h="1" w="5215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g29122bea72d_5_383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g29122bea72d_5_383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g29122bea72d_5_383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g29122bea72d_5_383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rect b="b" l="l" r="r" t="t"/>
                <a:pathLst>
                  <a:path extrusionOk="0" fill="none" h="1" w="5214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g29122bea72d_5_383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rect b="b" l="l" r="r" t="t"/>
                <a:pathLst>
                  <a:path extrusionOk="0" fill="none" h="7219" w="7244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g29122bea72d_5_383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rect b="b" l="l" r="r" t="t"/>
                <a:pathLst>
                  <a:path extrusionOk="0" fill="none" h="1" w="778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g29122bea72d_5_383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rect b="b" l="l" r="r" t="t"/>
                <a:pathLst>
                  <a:path extrusionOk="0" fill="none" h="1" w="678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g29122bea72d_5_383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rect b="b" l="l" r="r" t="t"/>
                <a:pathLst>
                  <a:path extrusionOk="0" fill="none" h="1" w="1054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5" name="Google Shape;55;g29122bea72d_5_383"/>
              <p:cNvCxnSpPr/>
              <p:nvPr/>
            </p:nvCxnSpPr>
            <p:spPr>
              <a:xfrm>
                <a:off x="3363525" y="1913003"/>
                <a:ext cx="315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6" name="Google Shape;56;g29122bea72d_5_383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rect b="b" l="l" r="r" t="t"/>
                <a:pathLst>
                  <a:path extrusionOk="0" fill="none" h="1" w="528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g29122bea72d_5_383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g29122bea72d_5_383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g29122bea72d_5_383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rect b="b" l="l" r="r" t="t"/>
                <a:pathLst>
                  <a:path extrusionOk="0" fill="none" h="1" w="628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cap="rnd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60" name="Google Shape;60;g29122bea72d_5_383"/>
              <p:cNvCxnSpPr/>
              <p:nvPr/>
            </p:nvCxnSpPr>
            <p:spPr>
              <a:xfrm>
                <a:off x="4565325" y="1922925"/>
                <a:ext cx="1840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  <p:grpSp>
          <p:nvGrpSpPr>
            <p:cNvPr id="61" name="Google Shape;61;g29122bea72d_5_383"/>
            <p:cNvGrpSpPr/>
            <p:nvPr/>
          </p:nvGrpSpPr>
          <p:grpSpPr>
            <a:xfrm>
              <a:off x="3369450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62" name="Google Shape;62;g29122bea72d_5_383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3" name="Google Shape;63;g29122bea72d_5_383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64" name="Google Shape;64;g29122bea72d_5_383"/>
          <p:cNvGrpSpPr/>
          <p:nvPr/>
        </p:nvGrpSpPr>
        <p:grpSpPr>
          <a:xfrm>
            <a:off x="6368275" y="1619796"/>
            <a:ext cx="3003300" cy="1565405"/>
            <a:chOff x="6368275" y="1619796"/>
            <a:chExt cx="3003300" cy="1565405"/>
          </a:xfrm>
        </p:grpSpPr>
        <p:grpSp>
          <p:nvGrpSpPr>
            <p:cNvPr id="65" name="Google Shape;65;g29122bea72d_5_383"/>
            <p:cNvGrpSpPr/>
            <p:nvPr/>
          </p:nvGrpSpPr>
          <p:grpSpPr>
            <a:xfrm>
              <a:off x="6368275" y="1619796"/>
              <a:ext cx="3003300" cy="877163"/>
              <a:chOff x="3363525" y="1503696"/>
              <a:chExt cx="3003300" cy="877163"/>
            </a:xfrm>
          </p:grpSpPr>
          <p:cxnSp>
            <p:nvCxnSpPr>
              <p:cNvPr id="66" name="Google Shape;66;g29122bea72d_5_383"/>
              <p:cNvCxnSpPr/>
              <p:nvPr/>
            </p:nvCxnSpPr>
            <p:spPr>
              <a:xfrm>
                <a:off x="4565325" y="1925200"/>
                <a:ext cx="18015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sp>
            <p:nvSpPr>
              <p:cNvPr id="67" name="Google Shape;67;g29122bea72d_5_383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rect b="b" l="l" r="r" t="t"/>
                <a:pathLst>
                  <a:path extrusionOk="0" fill="none" h="4813" w="4813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g29122bea72d_5_383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g29122bea72d_5_383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g29122bea72d_5_383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g29122bea72d_5_383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rect b="b" l="l" r="r" t="t"/>
                <a:pathLst>
                  <a:path extrusionOk="0" fill="none" h="1" w="5215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g29122bea72d_5_383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g29122bea72d_5_383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g29122bea72d_5_383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g29122bea72d_5_383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rect b="b" l="l" r="r" t="t"/>
                <a:pathLst>
                  <a:path extrusionOk="0" fill="none" h="1" w="5214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76;g29122bea72d_5_383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rect b="b" l="l" r="r" t="t"/>
                <a:pathLst>
                  <a:path extrusionOk="0" fill="none" h="7219" w="7244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g29122bea72d_5_383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rect b="b" l="l" r="r" t="t"/>
                <a:pathLst>
                  <a:path extrusionOk="0" fill="none" h="1" w="778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g29122bea72d_5_383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rect b="b" l="l" r="r" t="t"/>
                <a:pathLst>
                  <a:path extrusionOk="0" fill="none" h="1" w="678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g29122bea72d_5_383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rect b="b" l="l" r="r" t="t"/>
                <a:pathLst>
                  <a:path extrusionOk="0" fill="none" h="1" w="1054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80" name="Google Shape;80;g29122bea72d_5_383"/>
              <p:cNvCxnSpPr/>
              <p:nvPr/>
            </p:nvCxnSpPr>
            <p:spPr>
              <a:xfrm>
                <a:off x="3363525" y="1925203"/>
                <a:ext cx="315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1" name="Google Shape;81;g29122bea72d_5_383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rect b="b" l="l" r="r" t="t"/>
                <a:pathLst>
                  <a:path extrusionOk="0" fill="none" h="1" w="528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g29122bea72d_5_383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g29122bea72d_5_383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84;g29122bea72d_5_383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rect b="b" l="l" r="r" t="t"/>
                <a:pathLst>
                  <a:path extrusionOk="0" fill="none" h="1" w="628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cap="rnd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5" name="Google Shape;85;g29122bea72d_5_383"/>
            <p:cNvGrpSpPr/>
            <p:nvPr/>
          </p:nvGrpSpPr>
          <p:grpSpPr>
            <a:xfrm>
              <a:off x="6374325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86" name="Google Shape;86;g29122bea72d_5_383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7" name="Google Shape;87;g29122bea72d_5_383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8F9FA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</p:grpSp>
      </p:grpSp>
      <p:grpSp>
        <p:nvGrpSpPr>
          <p:cNvPr id="88" name="Google Shape;88;g29122bea72d_5_383"/>
          <p:cNvGrpSpPr/>
          <p:nvPr/>
        </p:nvGrpSpPr>
        <p:grpSpPr>
          <a:xfrm>
            <a:off x="1463060" y="-2483486"/>
            <a:ext cx="7884219" cy="3433770"/>
            <a:chOff x="24125" y="294775"/>
            <a:chExt cx="7767703" cy="3383025"/>
          </a:xfrm>
        </p:grpSpPr>
        <p:sp>
          <p:nvSpPr>
            <p:cNvPr id="89" name="Google Shape;89;g29122bea72d_5_383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g29122bea72d_5_383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g29122bea72d_5_383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g29122bea72d_5_383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g29122bea72d_5_383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g29122bea72d_5_383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g29122bea72d_5_383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g29122bea72d_5_383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g29122bea72d_5_383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g29122bea72d_5_383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g29122bea72d_5_383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29122bea72d_5_383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29122bea72d_5_383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g29122bea72d_5_383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g29122bea72d_5_383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g29122bea72d_5_383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g29122bea72d_5_383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g29122bea72d_5_383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g29122bea72d_5_383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g29122bea72d_5_383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g29122bea72d_5_383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g29122bea72d_5_383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g29122bea72d_5_383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g29122bea72d_5_383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g29122bea72d_5_383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29122bea72d_5_383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g29122bea72d_5_383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g29122bea72d_5_383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g29122bea72d_5_383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g29122bea72d_5_383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g29122bea72d_5_383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g29122bea72d_5_383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g29122bea72d_5_383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g29122bea72d_5_383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g29122bea72d_5_383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g29122bea72d_5_383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g29122bea72d_5_383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g29122bea72d_5_383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g29122bea72d_5_383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g29122bea72d_5_383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g29122bea72d_5_383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g29122bea72d_5_383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g29122bea72d_5_383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g29122bea72d_5_383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g29122bea72d_5_383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g29122bea72d_5_383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g29122bea72d_5_383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g29122bea72d_5_383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g29122bea72d_5_383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g29122bea72d_5_383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g29122bea72d_5_383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g29122bea72d_5_383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g29122bea72d_5_383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g29122bea72d_5_383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g29122bea72d_5_383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g29122bea72d_5_383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g29122bea72d_5_383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g29122bea72d_5_383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g29122bea72d_5_383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g29122bea72d_5_383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g29122bea72d_5_383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g29122bea72d_5_383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g29122bea72d_5_383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g29122bea72d_5_383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g29122bea72d_5_383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g29122bea72d_5_383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g29122bea72d_5_383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g29122bea72d_5_383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g29122bea72d_5_383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g29122bea72d_5_383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g29122bea72d_5_383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g29122bea72d_5_383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g29122bea72d_5_383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g29122bea72d_5_383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g29122bea72d_5_383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g29122bea72d_5_383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g29122bea72d_5_383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g29122bea72d_5_383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g29122bea72d_5_383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g29122bea72d_5_383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g29122bea72d_5_383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g29122bea72d_5_383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g29122bea72d_5_383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g29122bea72d_5_383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g29122bea72d_5_383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g29122bea72d_5_383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g29122bea72d_5_383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g29122bea72d_5_383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g29122bea72d_5_383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g29122bea72d_5_383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g29122bea72d_5_383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g29122bea72d_5_383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g29122bea72d_5_383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g29122bea72d_5_383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" name="Google Shape;183;g29122bea72d_5_383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184" name="Google Shape;184;g29122bea72d_5_383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g29122bea72d_5_383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g29122bea72d_5_383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g29122bea72d_5_383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g29122bea72d_5_383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g29122bea72d_5_383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g29122bea72d_5_383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g29122bea72d_5_383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g29122bea72d_5_383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g29122bea72d_5_383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g29122bea72d_5_383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g29122bea72d_5_383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g29122bea72d_5_383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g29122bea72d_5_383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g29122bea72d_5_383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g29122bea72d_5_383"/>
            <p:cNvSpPr/>
            <p:nvPr/>
          </p:nvSpPr>
          <p:spPr>
            <a:xfrm>
              <a:off x="969100" y="4182200"/>
              <a:ext cx="174625" cy="556975"/>
            </a:xfrm>
            <a:custGeom>
              <a:rect b="b" l="l" r="r" t="t"/>
              <a:pathLst>
                <a:path extrusionOk="0" fill="none" h="22279" w="6985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g29122bea72d_5_383"/>
            <p:cNvSpPr/>
            <p:nvPr/>
          </p:nvSpPr>
          <p:spPr>
            <a:xfrm>
              <a:off x="1123725" y="4163375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g29122bea72d_5_383"/>
            <p:cNvSpPr/>
            <p:nvPr/>
          </p:nvSpPr>
          <p:spPr>
            <a:xfrm>
              <a:off x="1393075" y="4882950"/>
              <a:ext cx="25" cy="428000"/>
            </a:xfrm>
            <a:custGeom>
              <a:rect b="b" l="l" r="r" t="t"/>
              <a:pathLst>
                <a:path extrusionOk="0" fill="none" h="17120" w="1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g29122bea72d_5_383"/>
            <p:cNvSpPr/>
            <p:nvPr/>
          </p:nvSpPr>
          <p:spPr>
            <a:xfrm>
              <a:off x="1373100" y="486412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g29122bea72d_5_383"/>
            <p:cNvSpPr/>
            <p:nvPr/>
          </p:nvSpPr>
          <p:spPr>
            <a:xfrm>
              <a:off x="1714900" y="4922900"/>
              <a:ext cx="164375" cy="388050"/>
            </a:xfrm>
            <a:custGeom>
              <a:rect b="b" l="l" r="r" t="t"/>
              <a:pathLst>
                <a:path extrusionOk="0" fill="none" h="15522" w="6575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g29122bea72d_5_383"/>
            <p:cNvSpPr/>
            <p:nvPr/>
          </p:nvSpPr>
          <p:spPr>
            <a:xfrm>
              <a:off x="1693800" y="4903475"/>
              <a:ext cx="43950" cy="40275"/>
            </a:xfrm>
            <a:custGeom>
              <a:rect b="b" l="l" r="r" t="t"/>
              <a:pathLst>
                <a:path extrusionOk="0" h="1611" w="1758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" name="Google Shape;205;g29122bea72d_5_383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6" name="Google Shape;206;g29122bea72d_5_383"/>
          <p:cNvSpPr txBox="1"/>
          <p:nvPr>
            <p:ph idx="1" type="subTitle"/>
          </p:nvPr>
        </p:nvSpPr>
        <p:spPr>
          <a:xfrm>
            <a:off x="719988" y="3728592"/>
            <a:ext cx="17517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g29122bea72d_5_383"/>
          <p:cNvSpPr txBox="1"/>
          <p:nvPr>
            <p:ph idx="2" type="title"/>
          </p:nvPr>
        </p:nvSpPr>
        <p:spPr>
          <a:xfrm>
            <a:off x="720000" y="2868050"/>
            <a:ext cx="14667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8" name="Google Shape;208;g29122bea72d_5_383"/>
          <p:cNvSpPr txBox="1"/>
          <p:nvPr>
            <p:ph idx="3" type="title"/>
          </p:nvPr>
        </p:nvSpPr>
        <p:spPr>
          <a:xfrm>
            <a:off x="878350" y="1766925"/>
            <a:ext cx="584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9" name="Google Shape;209;g29122bea72d_5_383"/>
          <p:cNvSpPr txBox="1"/>
          <p:nvPr>
            <p:ph idx="4" type="subTitle"/>
          </p:nvPr>
        </p:nvSpPr>
        <p:spPr>
          <a:xfrm>
            <a:off x="3666713" y="3728575"/>
            <a:ext cx="17517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g29122bea72d_5_383"/>
          <p:cNvSpPr txBox="1"/>
          <p:nvPr>
            <p:ph idx="5" type="title"/>
          </p:nvPr>
        </p:nvSpPr>
        <p:spPr>
          <a:xfrm>
            <a:off x="3666725" y="2868050"/>
            <a:ext cx="14220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1" name="Google Shape;211;g29122bea72d_5_383"/>
          <p:cNvSpPr txBox="1"/>
          <p:nvPr>
            <p:ph idx="6" type="title"/>
          </p:nvPr>
        </p:nvSpPr>
        <p:spPr>
          <a:xfrm>
            <a:off x="3828350" y="1766950"/>
            <a:ext cx="584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2" name="Google Shape;212;g29122bea72d_5_383"/>
          <p:cNvSpPr txBox="1"/>
          <p:nvPr>
            <p:ph idx="7" type="subTitle"/>
          </p:nvPr>
        </p:nvSpPr>
        <p:spPr>
          <a:xfrm>
            <a:off x="6672288" y="3728575"/>
            <a:ext cx="17517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g29122bea72d_5_383"/>
          <p:cNvSpPr txBox="1"/>
          <p:nvPr>
            <p:ph idx="8" type="title"/>
          </p:nvPr>
        </p:nvSpPr>
        <p:spPr>
          <a:xfrm>
            <a:off x="6672300" y="2868050"/>
            <a:ext cx="1368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4" name="Google Shape;214;g29122bea72d_5_383"/>
          <p:cNvSpPr txBox="1"/>
          <p:nvPr>
            <p:ph idx="9" type="title"/>
          </p:nvPr>
        </p:nvSpPr>
        <p:spPr>
          <a:xfrm>
            <a:off x="6832500" y="1766950"/>
            <a:ext cx="584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15" name="Google Shape;215;g29122bea72d_5_383"/>
          <p:cNvSpPr/>
          <p:nvPr/>
        </p:nvSpPr>
        <p:spPr>
          <a:xfrm rot="5400000">
            <a:off x="500408" y="-71091"/>
            <a:ext cx="148483" cy="290677"/>
          </a:xfrm>
          <a:custGeom>
            <a:rect b="b" l="l" r="r" t="t"/>
            <a:pathLst>
              <a:path extrusionOk="0" fill="none" h="2357" w="1204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29122bea72d_5_383"/>
          <p:cNvSpPr/>
          <p:nvPr/>
        </p:nvSpPr>
        <p:spPr>
          <a:xfrm rot="5400000">
            <a:off x="501950" y="75727"/>
            <a:ext cx="145400" cy="290677"/>
          </a:xfrm>
          <a:custGeom>
            <a:rect b="b" l="l" r="r" t="t"/>
            <a:pathLst>
              <a:path extrusionOk="0" fill="none" h="2357" w="1179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29122bea72d_5_383"/>
          <p:cNvSpPr/>
          <p:nvPr/>
        </p:nvSpPr>
        <p:spPr>
          <a:xfrm rot="5400000">
            <a:off x="500408" y="222546"/>
            <a:ext cx="148483" cy="290677"/>
          </a:xfrm>
          <a:custGeom>
            <a:rect b="b" l="l" r="r" t="t"/>
            <a:pathLst>
              <a:path extrusionOk="0" fill="none" h="2357" w="1204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29122bea72d_5_383"/>
          <p:cNvSpPr/>
          <p:nvPr/>
        </p:nvSpPr>
        <p:spPr>
          <a:xfrm rot="5400000">
            <a:off x="501950" y="369365"/>
            <a:ext cx="145400" cy="290677"/>
          </a:xfrm>
          <a:custGeom>
            <a:rect b="b" l="l" r="r" t="t"/>
            <a:pathLst>
              <a:path extrusionOk="0" fill="none" h="2357" w="1179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29122bea72d_5_383"/>
          <p:cNvSpPr/>
          <p:nvPr/>
        </p:nvSpPr>
        <p:spPr>
          <a:xfrm rot="5400000">
            <a:off x="500408" y="516183"/>
            <a:ext cx="148483" cy="290677"/>
          </a:xfrm>
          <a:custGeom>
            <a:rect b="b" l="l" r="r" t="t"/>
            <a:pathLst>
              <a:path extrusionOk="0" fill="none" h="2357" w="1204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29122bea72d_5_383"/>
          <p:cNvSpPr/>
          <p:nvPr/>
        </p:nvSpPr>
        <p:spPr>
          <a:xfrm rot="5400000">
            <a:off x="501950" y="663002"/>
            <a:ext cx="145400" cy="290677"/>
          </a:xfrm>
          <a:custGeom>
            <a:rect b="b" l="l" r="r" t="t"/>
            <a:pathLst>
              <a:path extrusionOk="0" fill="none" h="2357" w="1179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0"/>
          <p:cNvSpPr/>
          <p:nvPr>
            <p:ph idx="2" type="pic"/>
          </p:nvPr>
        </p:nvSpPr>
        <p:spPr>
          <a:xfrm>
            <a:off x="-8500" y="0"/>
            <a:ext cx="9152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40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1" name="Google Shape;371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41"/>
          <p:cNvPicPr preferRelativeResize="0"/>
          <p:nvPr/>
        </p:nvPicPr>
        <p:blipFill rotWithShape="1">
          <a:blip r:embed="rId2">
            <a:alphaModFix amt="28000"/>
          </a:blip>
          <a:srcRect b="5921" l="5619" r="56047" t="33705"/>
          <a:stretch/>
        </p:blipFill>
        <p:spPr>
          <a:xfrm flipH="1">
            <a:off x="5638798" y="2133600"/>
            <a:ext cx="3505200" cy="310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1"/>
          <p:cNvPicPr preferRelativeResize="0"/>
          <p:nvPr/>
        </p:nvPicPr>
        <p:blipFill rotWithShape="1">
          <a:blip r:embed="rId2">
            <a:alphaModFix amt="28000"/>
          </a:blip>
          <a:srcRect b="6752" l="42908" r="27507" t="33702"/>
          <a:stretch/>
        </p:blipFill>
        <p:spPr>
          <a:xfrm flipH="1">
            <a:off x="0" y="2176200"/>
            <a:ext cx="2705098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1"/>
          <p:cNvSpPr txBox="1"/>
          <p:nvPr>
            <p:ph hasCustomPrompt="1" type="title"/>
          </p:nvPr>
        </p:nvSpPr>
        <p:spPr>
          <a:xfrm>
            <a:off x="1284000" y="2628900"/>
            <a:ext cx="6576000" cy="138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76" name="Google Shape;376;p41"/>
          <p:cNvSpPr txBox="1"/>
          <p:nvPr>
            <p:ph idx="1" type="subTitle"/>
          </p:nvPr>
        </p:nvSpPr>
        <p:spPr>
          <a:xfrm>
            <a:off x="1284000" y="4006725"/>
            <a:ext cx="6576000" cy="497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77" name="Google Shape;377;p41"/>
          <p:cNvSpPr/>
          <p:nvPr>
            <p:ph idx="2" type="pic"/>
          </p:nvPr>
        </p:nvSpPr>
        <p:spPr>
          <a:xfrm>
            <a:off x="0" y="0"/>
            <a:ext cx="9144000" cy="2176200"/>
          </a:xfrm>
          <a:prstGeom prst="rect">
            <a:avLst/>
          </a:prstGeom>
          <a:noFill/>
          <a:ln>
            <a:noFill/>
          </a:ln>
        </p:spPr>
      </p:sp>
      <p:sp>
        <p:nvSpPr>
          <p:cNvPr id="378" name="Google Shape;378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bg>
      <p:bgPr>
        <a:solidFill>
          <a:schemeClr val="lt1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43"/>
          <p:cNvPicPr preferRelativeResize="0"/>
          <p:nvPr/>
        </p:nvPicPr>
        <p:blipFill rotWithShape="1">
          <a:blip r:embed="rId2">
            <a:alphaModFix amt="28000"/>
          </a:blip>
          <a:srcRect b="0" l="3953" r="60529" t="0"/>
          <a:stretch/>
        </p:blipFill>
        <p:spPr>
          <a:xfrm>
            <a:off x="0" y="0"/>
            <a:ext cx="32476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7_1">
    <p:bg>
      <p:bgPr>
        <a:solidFill>
          <a:schemeClr val="lt2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44"/>
          <p:cNvPicPr preferRelativeResize="0"/>
          <p:nvPr/>
        </p:nvPicPr>
        <p:blipFill rotWithShape="1">
          <a:blip r:embed="rId2">
            <a:alphaModFix amt="28000"/>
          </a:blip>
          <a:srcRect b="-10" l="43587" r="26255" t="0"/>
          <a:stretch/>
        </p:blipFill>
        <p:spPr>
          <a:xfrm>
            <a:off x="6347800" y="0"/>
            <a:ext cx="27573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7_1_1">
    <p:bg>
      <p:bgPr>
        <a:solidFill>
          <a:schemeClr val="dk2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45"/>
          <p:cNvPicPr preferRelativeResize="0"/>
          <p:nvPr/>
        </p:nvPicPr>
        <p:blipFill rotWithShape="1">
          <a:blip r:embed="rId2">
            <a:alphaModFix amt="28000"/>
          </a:blip>
          <a:srcRect b="-10" l="43587" r="26255" t="0"/>
          <a:stretch/>
        </p:blipFill>
        <p:spPr>
          <a:xfrm flipH="1">
            <a:off x="-21813" y="0"/>
            <a:ext cx="27573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5"/>
          <p:cNvPicPr preferRelativeResize="0"/>
          <p:nvPr/>
        </p:nvPicPr>
        <p:blipFill rotWithShape="1">
          <a:blip r:embed="rId2">
            <a:alphaModFix amt="28000"/>
          </a:blip>
          <a:srcRect b="0" l="3954" r="60452" t="0"/>
          <a:stretch/>
        </p:blipFill>
        <p:spPr>
          <a:xfrm flipH="1">
            <a:off x="5889374" y="0"/>
            <a:ext cx="32546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 1">
  <p:cSld name="CUSTOM_3_1">
    <p:bg>
      <p:bgPr>
        <a:solidFill>
          <a:schemeClr val="lt1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g294016ac885_0_367"/>
          <p:cNvPicPr preferRelativeResize="0"/>
          <p:nvPr/>
        </p:nvPicPr>
        <p:blipFill rotWithShape="1">
          <a:blip r:embed="rId2">
            <a:alphaModFix amt="28000"/>
          </a:blip>
          <a:srcRect b="0" l="0" r="0" t="0"/>
          <a:stretch/>
        </p:blipFill>
        <p:spPr>
          <a:xfrm flipH="1">
            <a:off x="-191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g294016ac885_0_367"/>
          <p:cNvSpPr/>
          <p:nvPr/>
        </p:nvSpPr>
        <p:spPr>
          <a:xfrm flipH="1">
            <a:off x="439198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294016ac885_0_367"/>
          <p:cNvSpPr txBox="1"/>
          <p:nvPr>
            <p:ph hasCustomPrompt="1" type="title"/>
          </p:nvPr>
        </p:nvSpPr>
        <p:spPr>
          <a:xfrm>
            <a:off x="1030519" y="1922732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5" name="Google Shape;395;g294016ac885_0_367"/>
          <p:cNvSpPr txBox="1"/>
          <p:nvPr>
            <p:ph idx="1" type="subTitle"/>
          </p:nvPr>
        </p:nvSpPr>
        <p:spPr>
          <a:xfrm>
            <a:off x="1030519" y="2595924"/>
            <a:ext cx="34926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96" name="Google Shape;396;g294016ac885_0_367"/>
          <p:cNvSpPr txBox="1"/>
          <p:nvPr>
            <p:ph hasCustomPrompt="1" idx="2" type="title"/>
          </p:nvPr>
        </p:nvSpPr>
        <p:spPr>
          <a:xfrm>
            <a:off x="1030519" y="3301739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7" name="Google Shape;397;g294016ac885_0_367"/>
          <p:cNvSpPr txBox="1"/>
          <p:nvPr>
            <p:ph idx="3" type="subTitle"/>
          </p:nvPr>
        </p:nvSpPr>
        <p:spPr>
          <a:xfrm>
            <a:off x="1030519" y="3974926"/>
            <a:ext cx="34926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98" name="Google Shape;398;g294016ac885_0_367"/>
          <p:cNvSpPr txBox="1"/>
          <p:nvPr>
            <p:ph hasCustomPrompt="1" idx="4" type="title"/>
          </p:nvPr>
        </p:nvSpPr>
        <p:spPr>
          <a:xfrm>
            <a:off x="1030519" y="543725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9" name="Google Shape;399;g294016ac885_0_367"/>
          <p:cNvSpPr txBox="1"/>
          <p:nvPr>
            <p:ph idx="5" type="subTitle"/>
          </p:nvPr>
        </p:nvSpPr>
        <p:spPr>
          <a:xfrm>
            <a:off x="1030519" y="1216922"/>
            <a:ext cx="34926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400" name="Google Shape;400;g294016ac885_0_367"/>
          <p:cNvSpPr/>
          <p:nvPr>
            <p:ph idx="6" type="pic"/>
          </p:nvPr>
        </p:nvSpPr>
        <p:spPr>
          <a:xfrm>
            <a:off x="5715000" y="-2250"/>
            <a:ext cx="3429000" cy="514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5"/>
          <p:cNvPicPr preferRelativeResize="0"/>
          <p:nvPr/>
        </p:nvPicPr>
        <p:blipFill rotWithShape="1">
          <a:blip r:embed="rId2">
            <a:alphaModFix amt="28000"/>
          </a:blip>
          <a:srcRect b="5922" l="3955" r="57710" t="28333"/>
          <a:stretch/>
        </p:blipFill>
        <p:spPr>
          <a:xfrm>
            <a:off x="0" y="-171450"/>
            <a:ext cx="3505200" cy="338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5"/>
          <p:cNvPicPr preferRelativeResize="0"/>
          <p:nvPr/>
        </p:nvPicPr>
        <p:blipFill rotWithShape="1">
          <a:blip r:embed="rId2">
            <a:alphaModFix amt="28000"/>
          </a:blip>
          <a:srcRect b="6752" l="43544" r="14162" t="33702"/>
          <a:stretch/>
        </p:blipFill>
        <p:spPr>
          <a:xfrm>
            <a:off x="5276849" y="-109800"/>
            <a:ext cx="3867149" cy="30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5"/>
          <p:cNvSpPr txBox="1"/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5" name="Google Shape;225;p25"/>
          <p:cNvSpPr txBox="1"/>
          <p:nvPr>
            <p:ph idx="2" type="title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25"/>
          <p:cNvSpPr/>
          <p:nvPr>
            <p:ph idx="3" type="pic"/>
          </p:nvPr>
        </p:nvSpPr>
        <p:spPr>
          <a:xfrm>
            <a:off x="5" y="2967300"/>
            <a:ext cx="9144000" cy="2176200"/>
          </a:xfrm>
          <a:prstGeom prst="rect">
            <a:avLst/>
          </a:prstGeom>
          <a:noFill/>
          <a:ln>
            <a:noFill/>
          </a:ln>
        </p:spPr>
      </p:sp>
      <p:sp>
        <p:nvSpPr>
          <p:cNvPr id="227" name="Google Shape;22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4"/>
          <p:cNvPicPr preferRelativeResize="0"/>
          <p:nvPr/>
        </p:nvPicPr>
        <p:blipFill rotWithShape="1">
          <a:blip r:embed="rId2">
            <a:alphaModFix amt="28000"/>
          </a:blip>
          <a:srcRect b="0" l="0" r="0" t="0"/>
          <a:stretch/>
        </p:blipFill>
        <p:spPr>
          <a:xfrm>
            <a:off x="2475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4"/>
          <p:cNvSpPr/>
          <p:nvPr/>
        </p:nvSpPr>
        <p:spPr>
          <a:xfrm>
            <a:off x="3790950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4"/>
          <p:cNvSpPr txBox="1"/>
          <p:nvPr>
            <p:ph type="title"/>
          </p:nvPr>
        </p:nvSpPr>
        <p:spPr>
          <a:xfrm>
            <a:off x="4096200" y="791250"/>
            <a:ext cx="4294800" cy="123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" name="Google Shape;232;p24"/>
          <p:cNvSpPr txBox="1"/>
          <p:nvPr>
            <p:ph idx="1" type="subTitle"/>
          </p:nvPr>
        </p:nvSpPr>
        <p:spPr>
          <a:xfrm>
            <a:off x="4096200" y="2086500"/>
            <a:ext cx="4294800" cy="22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200"/>
              <a:buFont typeface="Open Sans"/>
              <a:buAutoNum type="arabicPeriod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233" name="Google Shape;233;p24"/>
          <p:cNvSpPr/>
          <p:nvPr>
            <p:ph idx="2" type="pic"/>
          </p:nvPr>
        </p:nvSpPr>
        <p:spPr>
          <a:xfrm>
            <a:off x="0" y="-2250"/>
            <a:ext cx="3429000" cy="5148000"/>
          </a:xfrm>
          <a:prstGeom prst="rect">
            <a:avLst/>
          </a:prstGeom>
          <a:noFill/>
          <a:ln>
            <a:noFill/>
          </a:ln>
        </p:spPr>
      </p:sp>
      <p:sp>
        <p:nvSpPr>
          <p:cNvPr id="234" name="Google Shape;234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_1">
    <p:bg>
      <p:bgPr>
        <a:solidFill>
          <a:schemeClr val="lt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9"/>
          <p:cNvPicPr preferRelativeResize="0"/>
          <p:nvPr/>
        </p:nvPicPr>
        <p:blipFill rotWithShape="1">
          <a:blip r:embed="rId2">
            <a:alphaModFix amt="28000"/>
          </a:blip>
          <a:srcRect b="3399" l="831" r="0" t="0"/>
          <a:stretch/>
        </p:blipFill>
        <p:spPr>
          <a:xfrm rot="10800000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9"/>
          <p:cNvSpPr/>
          <p:nvPr/>
        </p:nvSpPr>
        <p:spPr>
          <a:xfrm rot="10800000">
            <a:off x="447550" y="36195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9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9" name="Google Shape;239;p29"/>
          <p:cNvSpPr txBox="1"/>
          <p:nvPr>
            <p:ph idx="1" type="subTitle"/>
          </p:nvPr>
        </p:nvSpPr>
        <p:spPr>
          <a:xfrm>
            <a:off x="990019" y="1710160"/>
            <a:ext cx="20964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9"/>
          <p:cNvSpPr txBox="1"/>
          <p:nvPr>
            <p:ph idx="2" type="subTitle"/>
          </p:nvPr>
        </p:nvSpPr>
        <p:spPr>
          <a:xfrm>
            <a:off x="3610969" y="1710160"/>
            <a:ext cx="2094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29"/>
          <p:cNvSpPr txBox="1"/>
          <p:nvPr>
            <p:ph idx="3" type="subTitle"/>
          </p:nvPr>
        </p:nvSpPr>
        <p:spPr>
          <a:xfrm>
            <a:off x="990019" y="3440452"/>
            <a:ext cx="20964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29"/>
          <p:cNvSpPr txBox="1"/>
          <p:nvPr>
            <p:ph idx="4" type="subTitle"/>
          </p:nvPr>
        </p:nvSpPr>
        <p:spPr>
          <a:xfrm>
            <a:off x="3610969" y="3440454"/>
            <a:ext cx="2094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9"/>
          <p:cNvSpPr txBox="1"/>
          <p:nvPr>
            <p:ph idx="5" type="subTitle"/>
          </p:nvPr>
        </p:nvSpPr>
        <p:spPr>
          <a:xfrm>
            <a:off x="6308119" y="1710160"/>
            <a:ext cx="2094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29"/>
          <p:cNvSpPr txBox="1"/>
          <p:nvPr>
            <p:ph idx="6" type="subTitle"/>
          </p:nvPr>
        </p:nvSpPr>
        <p:spPr>
          <a:xfrm>
            <a:off x="6308119" y="3440454"/>
            <a:ext cx="20940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29"/>
          <p:cNvSpPr txBox="1"/>
          <p:nvPr>
            <p:ph idx="7" type="subTitle"/>
          </p:nvPr>
        </p:nvSpPr>
        <p:spPr>
          <a:xfrm>
            <a:off x="990019" y="1336275"/>
            <a:ext cx="2096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6" name="Google Shape;246;p29"/>
          <p:cNvSpPr txBox="1"/>
          <p:nvPr>
            <p:ph idx="8" type="subTitle"/>
          </p:nvPr>
        </p:nvSpPr>
        <p:spPr>
          <a:xfrm>
            <a:off x="3610969" y="1336275"/>
            <a:ext cx="20916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" name="Google Shape;247;p29"/>
          <p:cNvSpPr txBox="1"/>
          <p:nvPr>
            <p:ph idx="9" type="subTitle"/>
          </p:nvPr>
        </p:nvSpPr>
        <p:spPr>
          <a:xfrm>
            <a:off x="6308119" y="1336275"/>
            <a:ext cx="20916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8" name="Google Shape;248;p29"/>
          <p:cNvSpPr txBox="1"/>
          <p:nvPr>
            <p:ph idx="13" type="subTitle"/>
          </p:nvPr>
        </p:nvSpPr>
        <p:spPr>
          <a:xfrm>
            <a:off x="990019" y="3063349"/>
            <a:ext cx="2096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9" name="Google Shape;249;p29"/>
          <p:cNvSpPr txBox="1"/>
          <p:nvPr>
            <p:ph idx="14" type="subTitle"/>
          </p:nvPr>
        </p:nvSpPr>
        <p:spPr>
          <a:xfrm>
            <a:off x="3610969" y="3063356"/>
            <a:ext cx="20916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0" name="Google Shape;250;p29"/>
          <p:cNvSpPr txBox="1"/>
          <p:nvPr>
            <p:ph idx="15" type="subTitle"/>
          </p:nvPr>
        </p:nvSpPr>
        <p:spPr>
          <a:xfrm>
            <a:off x="6308119" y="3063356"/>
            <a:ext cx="20916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1" name="Google Shape;25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bg>
      <p:bgPr>
        <a:solidFill>
          <a:schemeClr val="lt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0"/>
          <p:cNvPicPr preferRelativeResize="0"/>
          <p:nvPr/>
        </p:nvPicPr>
        <p:blipFill rotWithShape="1">
          <a:blip r:embed="rId2">
            <a:alphaModFix amt="28000"/>
          </a:blip>
          <a:srcRect b="0" l="0" r="0" t="0"/>
          <a:stretch/>
        </p:blipFill>
        <p:spPr>
          <a:xfrm flipH="1">
            <a:off x="-19150" y="9525"/>
            <a:ext cx="89070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0"/>
          <p:cNvSpPr/>
          <p:nvPr/>
        </p:nvSpPr>
        <p:spPr>
          <a:xfrm flipH="1">
            <a:off x="439198" y="381000"/>
            <a:ext cx="49053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0"/>
          <p:cNvSpPr txBox="1"/>
          <p:nvPr>
            <p:ph type="title"/>
          </p:nvPr>
        </p:nvSpPr>
        <p:spPr>
          <a:xfrm>
            <a:off x="1030519" y="1922732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6" name="Google Shape;256;p30"/>
          <p:cNvSpPr txBox="1"/>
          <p:nvPr>
            <p:ph idx="1" type="subTitle"/>
          </p:nvPr>
        </p:nvSpPr>
        <p:spPr>
          <a:xfrm>
            <a:off x="1030519" y="2595924"/>
            <a:ext cx="34926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57" name="Google Shape;257;p30"/>
          <p:cNvSpPr txBox="1"/>
          <p:nvPr>
            <p:ph idx="2" type="title"/>
          </p:nvPr>
        </p:nvSpPr>
        <p:spPr>
          <a:xfrm>
            <a:off x="1030519" y="3301739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8" name="Google Shape;258;p30"/>
          <p:cNvSpPr txBox="1"/>
          <p:nvPr>
            <p:ph idx="3" type="subTitle"/>
          </p:nvPr>
        </p:nvSpPr>
        <p:spPr>
          <a:xfrm>
            <a:off x="1030519" y="3974926"/>
            <a:ext cx="34926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59" name="Google Shape;259;p30"/>
          <p:cNvSpPr txBox="1"/>
          <p:nvPr>
            <p:ph idx="4" type="title"/>
          </p:nvPr>
        </p:nvSpPr>
        <p:spPr>
          <a:xfrm>
            <a:off x="1030519" y="543725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0" name="Google Shape;260;p30"/>
          <p:cNvSpPr txBox="1"/>
          <p:nvPr>
            <p:ph idx="5" type="subTitle"/>
          </p:nvPr>
        </p:nvSpPr>
        <p:spPr>
          <a:xfrm>
            <a:off x="1030519" y="1216922"/>
            <a:ext cx="34926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61" name="Google Shape;261;p30"/>
          <p:cNvSpPr/>
          <p:nvPr>
            <p:ph idx="6" type="pic"/>
          </p:nvPr>
        </p:nvSpPr>
        <p:spPr>
          <a:xfrm>
            <a:off x="5715000" y="-2250"/>
            <a:ext cx="3429000" cy="51480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bg>
      <p:bgPr>
        <a:solidFill>
          <a:schemeClr val="lt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3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3"/>
          <p:cNvSpPr/>
          <p:nvPr/>
        </p:nvSpPr>
        <p:spPr>
          <a:xfrm flipH="1">
            <a:off x="4475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33"/>
          <p:cNvSpPr txBox="1"/>
          <p:nvPr>
            <p:ph type="title"/>
          </p:nvPr>
        </p:nvSpPr>
        <p:spPr>
          <a:xfrm>
            <a:off x="715950" y="873075"/>
            <a:ext cx="50886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7" name="Google Shape;267;p33"/>
          <p:cNvSpPr txBox="1"/>
          <p:nvPr>
            <p:ph idx="1" type="subTitle"/>
          </p:nvPr>
        </p:nvSpPr>
        <p:spPr>
          <a:xfrm>
            <a:off x="715952" y="2159125"/>
            <a:ext cx="5088600" cy="21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8" name="Google Shape;268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2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 flipH="1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2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2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3" name="Google Shape;273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1"/>
          <p:cNvPicPr preferRelativeResize="0"/>
          <p:nvPr/>
        </p:nvPicPr>
        <p:blipFill rotWithShape="1">
          <a:blip r:embed="rId2">
            <a:alphaModFix amt="28000"/>
          </a:blip>
          <a:srcRect b="3399" l="0" r="832" t="0"/>
          <a:stretch/>
        </p:blipFill>
        <p:spPr>
          <a:xfrm rot="10800000">
            <a:off x="-100" y="-95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1"/>
          <p:cNvSpPr/>
          <p:nvPr/>
        </p:nvSpPr>
        <p:spPr>
          <a:xfrm>
            <a:off x="447750" y="381000"/>
            <a:ext cx="8248500" cy="438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1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8" name="Google Shape;278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ppio One"/>
              <a:buNone/>
              <a:defRPr b="1" i="0" sz="2800" u="none" cap="none" strike="noStrike">
                <a:solidFill>
                  <a:schemeClr val="dk1"/>
                </a:solidFill>
                <a:latin typeface="Doppio One"/>
                <a:ea typeface="Doppio One"/>
                <a:cs typeface="Doppio One"/>
                <a:sym typeface="Doppio One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ncode Sans"/>
              <a:buChar char="●"/>
              <a:defRPr b="0" i="0" sz="18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●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○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ncode Sans"/>
              <a:buChar char="■"/>
              <a:defRPr b="0" i="0" sz="14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Relationship Id="rId6" Type="http://schemas.openxmlformats.org/officeDocument/2006/relationships/image" Target="../media/image20.png"/><Relationship Id="rId7" Type="http://schemas.openxmlformats.org/officeDocument/2006/relationships/image" Target="../media/image8.png"/><Relationship Id="rId8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"/>
          <p:cNvSpPr txBox="1"/>
          <p:nvPr>
            <p:ph type="ctrTitle"/>
          </p:nvPr>
        </p:nvSpPr>
        <p:spPr>
          <a:xfrm>
            <a:off x="1473525" y="2309250"/>
            <a:ext cx="6196800" cy="1995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100"/>
              <a:t>SAE 503 Qualifier les architectures de réseaux hybrides dédiées à l’IOT</a:t>
            </a:r>
            <a:endParaRPr b="1" sz="4100"/>
          </a:p>
        </p:txBody>
      </p:sp>
      <p:sp>
        <p:nvSpPr>
          <p:cNvPr id="406" name="Google Shape;406;p1"/>
          <p:cNvSpPr txBox="1"/>
          <p:nvPr>
            <p:ph idx="1" type="subTitle"/>
          </p:nvPr>
        </p:nvSpPr>
        <p:spPr>
          <a:xfrm>
            <a:off x="7433775" y="4056200"/>
            <a:ext cx="1634700" cy="100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100">
                <a:latin typeface="Encode Sans"/>
                <a:ea typeface="Encode Sans"/>
                <a:cs typeface="Encode Sans"/>
                <a:sym typeface="Encode Sans"/>
              </a:rPr>
              <a:t>ELMAS Emre</a:t>
            </a:r>
            <a:endParaRPr sz="1100">
              <a:latin typeface="Encode Sans"/>
              <a:ea typeface="Encode Sans"/>
              <a:cs typeface="Encode Sans"/>
              <a:sym typeface="Encode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100">
                <a:latin typeface="Encode Sans"/>
                <a:ea typeface="Encode Sans"/>
                <a:cs typeface="Encode Sans"/>
                <a:sym typeface="Encode Sans"/>
              </a:rPr>
              <a:t>KHASSER Yanis</a:t>
            </a:r>
            <a:endParaRPr sz="1100">
              <a:latin typeface="Encode Sans"/>
              <a:ea typeface="Encode Sans"/>
              <a:cs typeface="Encode Sans"/>
              <a:sym typeface="Encode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100">
                <a:latin typeface="Encode Sans"/>
                <a:ea typeface="Encode Sans"/>
                <a:cs typeface="Encode Sans"/>
                <a:sym typeface="Encode Sans"/>
              </a:rPr>
              <a:t>DOGAN Simar</a:t>
            </a:r>
            <a:endParaRPr sz="1100">
              <a:latin typeface="Encode Sans"/>
              <a:ea typeface="Encode Sans"/>
              <a:cs typeface="Encode Sans"/>
              <a:sym typeface="Encode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100">
                <a:latin typeface="Encode Sans"/>
                <a:ea typeface="Encode Sans"/>
                <a:cs typeface="Encode Sans"/>
                <a:sym typeface="Encode Sans"/>
              </a:rPr>
              <a:t>DEUSCHER Lucas</a:t>
            </a:r>
            <a:endParaRPr sz="1100">
              <a:latin typeface="Encode Sans"/>
              <a:ea typeface="Encode Sans"/>
              <a:cs typeface="Encode Sans"/>
              <a:sym typeface="Encode Sans"/>
            </a:endParaRPr>
          </a:p>
        </p:txBody>
      </p:sp>
      <p:pic>
        <p:nvPicPr>
          <p:cNvPr id="407" name="Google Shape;407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3395" l="0" r="0" t="40896"/>
          <a:stretch/>
        </p:blipFill>
        <p:spPr>
          <a:xfrm>
            <a:off x="0" y="0"/>
            <a:ext cx="9144003" cy="2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g29405cdc31b_3_33"/>
          <p:cNvPicPr preferRelativeResize="0"/>
          <p:nvPr/>
        </p:nvPicPr>
        <p:blipFill rotWithShape="1">
          <a:blip r:embed="rId3">
            <a:alphaModFix/>
          </a:blip>
          <a:srcRect b="32145" l="0" r="0" t="32145"/>
          <a:stretch/>
        </p:blipFill>
        <p:spPr>
          <a:xfrm>
            <a:off x="0" y="2967300"/>
            <a:ext cx="9144003" cy="2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506" name="Google Shape;506;g29405cdc31b_3_33"/>
          <p:cNvSpPr txBox="1"/>
          <p:nvPr>
            <p:ph type="title"/>
          </p:nvPr>
        </p:nvSpPr>
        <p:spPr>
          <a:xfrm>
            <a:off x="720000" y="597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problèmes rencontrés</a:t>
            </a:r>
            <a:endParaRPr/>
          </a:p>
        </p:txBody>
      </p:sp>
      <p:sp>
        <p:nvSpPr>
          <p:cNvPr id="507" name="Google Shape;507;g29405cdc31b_3_33"/>
          <p:cNvSpPr txBox="1"/>
          <p:nvPr>
            <p:ph idx="12" type="sldNum"/>
          </p:nvPr>
        </p:nvSpPr>
        <p:spPr>
          <a:xfrm>
            <a:off x="8493084" y="4661614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8" name="Google Shape;508;g29405cdc31b_3_33"/>
          <p:cNvSpPr txBox="1"/>
          <p:nvPr/>
        </p:nvSpPr>
        <p:spPr>
          <a:xfrm>
            <a:off x="1381500" y="1170125"/>
            <a:ext cx="6381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Encode Sans"/>
              <a:buChar char="●"/>
            </a:pPr>
            <a:r>
              <a:rPr lang="en" sz="13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Raspberry pi / carte SD défectueux</a:t>
            </a:r>
            <a:endParaRPr sz="13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Encode Sans"/>
              <a:buChar char="●"/>
            </a:pPr>
            <a:r>
              <a:rPr lang="en" sz="13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Nodered</a:t>
            </a:r>
            <a:endParaRPr sz="13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Encode Sans"/>
              <a:buChar char="●"/>
            </a:pPr>
            <a:r>
              <a:rPr lang="en" sz="13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Code faux fournis avec github</a:t>
            </a:r>
            <a:endParaRPr sz="13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9122bea72d_5_13"/>
          <p:cNvSpPr txBox="1"/>
          <p:nvPr>
            <p:ph type="title"/>
          </p:nvPr>
        </p:nvSpPr>
        <p:spPr>
          <a:xfrm>
            <a:off x="3403450" y="783550"/>
            <a:ext cx="48762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/>
              <a:t>Reste à approfondir</a:t>
            </a:r>
            <a:endParaRPr/>
          </a:p>
        </p:txBody>
      </p:sp>
      <p:sp>
        <p:nvSpPr>
          <p:cNvPr id="514" name="Google Shape;514;g29122bea72d_5_13"/>
          <p:cNvSpPr txBox="1"/>
          <p:nvPr>
            <p:ph idx="2" type="title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515" name="Google Shape;515;g29122bea72d_5_1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7145" l="0" r="0" t="37144"/>
          <a:stretch/>
        </p:blipFill>
        <p:spPr>
          <a:xfrm>
            <a:off x="5" y="2967300"/>
            <a:ext cx="9144003" cy="2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g29122bea72d_5_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2a3c8c7c0d6_1_14"/>
          <p:cNvSpPr txBox="1"/>
          <p:nvPr>
            <p:ph type="title"/>
          </p:nvPr>
        </p:nvSpPr>
        <p:spPr>
          <a:xfrm>
            <a:off x="720000" y="3429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Scénario 1 améliorer</a:t>
            </a:r>
            <a:endParaRPr/>
          </a:p>
        </p:txBody>
      </p:sp>
      <p:sp>
        <p:nvSpPr>
          <p:cNvPr id="522" name="Google Shape;522;g2a3c8c7c0d6_1_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23" name="Google Shape;523;g2a3c8c7c0d6_1_14"/>
          <p:cNvGraphicFramePr/>
          <p:nvPr/>
        </p:nvGraphicFramePr>
        <p:xfrm>
          <a:off x="1756500" y="1131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{442FEF96-A623-4B48-A165-9273F8453FE7}</a:tableStyleId>
              </a:tblPr>
              <a:tblGrid>
                <a:gridCol w="1407750"/>
                <a:gridCol w="1407750"/>
                <a:gridCol w="1407750"/>
                <a:gridCol w="1407750"/>
              </a:tblGrid>
              <a:tr h="65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Prise 1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Prise 2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Prise 3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10h:08:12:23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-100</a:t>
                      </a:r>
                      <a:r>
                        <a:rPr lang="en" sz="1300">
                          <a:solidFill>
                            <a:schemeClr val="dk1"/>
                          </a:solidFill>
                        </a:rPr>
                        <a:t>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-400w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-2</a:t>
                      </a:r>
                      <a:r>
                        <a:rPr lang="en" sz="1300">
                          <a:solidFill>
                            <a:schemeClr val="dk1"/>
                          </a:solidFill>
                        </a:rPr>
                        <a:t>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5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14h:08:12:23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-150</a:t>
                      </a:r>
                      <a:r>
                        <a:rPr lang="en" sz="1300">
                          <a:solidFill>
                            <a:schemeClr val="dk1"/>
                          </a:solidFill>
                        </a:rPr>
                        <a:t>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-400w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-100</a:t>
                      </a:r>
                      <a:r>
                        <a:rPr lang="en" sz="1300">
                          <a:solidFill>
                            <a:schemeClr val="dk1"/>
                          </a:solidFill>
                        </a:rPr>
                        <a:t>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5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Total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-250</a:t>
                      </a:r>
                      <a:r>
                        <a:rPr lang="en" sz="1300">
                          <a:solidFill>
                            <a:schemeClr val="dk1"/>
                          </a:solidFill>
                        </a:rPr>
                        <a:t>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-800w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</a:t>
                      </a:r>
                      <a:r>
                        <a:rPr lang="en" sz="1300">
                          <a:solidFill>
                            <a:schemeClr val="dk1"/>
                          </a:solidFill>
                        </a:rPr>
                        <a:t>300w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24" name="Google Shape;524;g2a3c8c7c0d6_1_14"/>
          <p:cNvSpPr txBox="1"/>
          <p:nvPr/>
        </p:nvSpPr>
        <p:spPr>
          <a:xfrm>
            <a:off x="2850600" y="3953200"/>
            <a:ext cx="34428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Ordre de priorité : P1 &lt; P3 &lt; P2</a:t>
            </a:r>
            <a:endParaRPr sz="18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2"/>
            </a:gs>
            <a:gs pos="27000">
              <a:schemeClr val="dk2"/>
            </a:gs>
            <a:gs pos="100000">
              <a:schemeClr val="lt1"/>
            </a:gs>
          </a:gsLst>
          <a:lin ang="8100019" scaled="0"/>
        </a:grad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8"/>
          <p:cNvSpPr txBox="1"/>
          <p:nvPr>
            <p:ph idx="1" type="subTitle"/>
          </p:nvPr>
        </p:nvSpPr>
        <p:spPr>
          <a:xfrm>
            <a:off x="713225" y="2447225"/>
            <a:ext cx="4096800" cy="166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5486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1800">
                <a:latin typeface="Doppio One"/>
                <a:ea typeface="Doppio One"/>
                <a:cs typeface="Doppio One"/>
                <a:sym typeface="Doppio One"/>
              </a:rPr>
              <a:t>Nous sommes prêt à répondre à vos questions.</a:t>
            </a:r>
            <a:endParaRPr b="1" sz="1800">
              <a:latin typeface="Doppio One"/>
              <a:ea typeface="Doppio One"/>
              <a:cs typeface="Doppio One"/>
              <a:sym typeface="Doppio On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Doppio One"/>
              <a:ea typeface="Doppio One"/>
              <a:cs typeface="Doppio One"/>
              <a:sym typeface="Doppio On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Doppio One"/>
              <a:ea typeface="Doppio One"/>
              <a:cs typeface="Doppio One"/>
              <a:sym typeface="Doppio On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530" name="Google Shape;530;p18"/>
          <p:cNvSpPr txBox="1"/>
          <p:nvPr>
            <p:ph type="ctrTitle"/>
          </p:nvPr>
        </p:nvSpPr>
        <p:spPr>
          <a:xfrm>
            <a:off x="713225" y="545950"/>
            <a:ext cx="4096800" cy="1901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64007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Merci</a:t>
            </a:r>
            <a:endParaRPr/>
          </a:p>
        </p:txBody>
      </p:sp>
      <p:pic>
        <p:nvPicPr>
          <p:cNvPr id="531" name="Google Shape;531;p1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-130" r="127" t="0"/>
          <a:stretch/>
        </p:blipFill>
        <p:spPr>
          <a:xfrm>
            <a:off x="5715800" y="-71900"/>
            <a:ext cx="34282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9122bea72d_5_29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414" name="Google Shape;414;g29122bea72d_5_29"/>
          <p:cNvSpPr txBox="1"/>
          <p:nvPr>
            <p:ph idx="9" type="title"/>
          </p:nvPr>
        </p:nvSpPr>
        <p:spPr>
          <a:xfrm>
            <a:off x="6832500" y="1766950"/>
            <a:ext cx="584700" cy="585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accent6"/>
                </a:solidFill>
              </a:rPr>
              <a:t>3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15" name="Google Shape;415;g29122bea72d_5_29"/>
          <p:cNvSpPr txBox="1"/>
          <p:nvPr>
            <p:ph idx="5" type="title"/>
          </p:nvPr>
        </p:nvSpPr>
        <p:spPr>
          <a:xfrm>
            <a:off x="5973650" y="2915900"/>
            <a:ext cx="28662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Reste à approfondir</a:t>
            </a:r>
            <a:endParaRPr/>
          </a:p>
        </p:txBody>
      </p:sp>
      <p:sp>
        <p:nvSpPr>
          <p:cNvPr id="416" name="Google Shape;416;g29122bea72d_5_29"/>
          <p:cNvSpPr txBox="1"/>
          <p:nvPr>
            <p:ph idx="6" type="title"/>
          </p:nvPr>
        </p:nvSpPr>
        <p:spPr>
          <a:xfrm>
            <a:off x="3828350" y="1766950"/>
            <a:ext cx="584700" cy="585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accent6"/>
                </a:solidFill>
              </a:rPr>
              <a:t>2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17" name="Google Shape;417;g29122bea72d_5_29"/>
          <p:cNvSpPr txBox="1"/>
          <p:nvPr>
            <p:ph idx="3" type="title"/>
          </p:nvPr>
        </p:nvSpPr>
        <p:spPr>
          <a:xfrm>
            <a:off x="878350" y="1766925"/>
            <a:ext cx="584700" cy="585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chemeClr val="accent6"/>
                </a:solidFill>
              </a:rPr>
              <a:t>1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418" name="Google Shape;418;g29122bea72d_5_29"/>
          <p:cNvSpPr txBox="1"/>
          <p:nvPr>
            <p:ph idx="5" type="title"/>
          </p:nvPr>
        </p:nvSpPr>
        <p:spPr>
          <a:xfrm>
            <a:off x="538775" y="2888000"/>
            <a:ext cx="18627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11687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Description du projet</a:t>
            </a:r>
            <a:endParaRPr/>
          </a:p>
        </p:txBody>
      </p:sp>
      <p:sp>
        <p:nvSpPr>
          <p:cNvPr id="419" name="Google Shape;419;g29122bea72d_5_29"/>
          <p:cNvSpPr txBox="1"/>
          <p:nvPr>
            <p:ph idx="5" type="title"/>
          </p:nvPr>
        </p:nvSpPr>
        <p:spPr>
          <a:xfrm>
            <a:off x="3323275" y="2915900"/>
            <a:ext cx="23247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Tâches réalisées</a:t>
            </a:r>
            <a:endParaRPr/>
          </a:p>
        </p:txBody>
      </p:sp>
      <p:sp>
        <p:nvSpPr>
          <p:cNvPr id="420" name="Google Shape;420;g29122bea72d_5_29"/>
          <p:cNvSpPr txBox="1"/>
          <p:nvPr>
            <p:ph idx="1" type="subTitle"/>
          </p:nvPr>
        </p:nvSpPr>
        <p:spPr>
          <a:xfrm>
            <a:off x="677294" y="3686610"/>
            <a:ext cx="20964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900"/>
              <a:t>Présentation du projet </a:t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900"/>
              <a:t>Scénario 1</a:t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900"/>
              <a:t>Scénario 2</a:t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900"/>
              <a:t>Scénario 3</a:t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</p:txBody>
      </p:sp>
      <p:sp>
        <p:nvSpPr>
          <p:cNvPr id="421" name="Google Shape;421;g29122bea72d_5_29"/>
          <p:cNvSpPr/>
          <p:nvPr/>
        </p:nvSpPr>
        <p:spPr>
          <a:xfrm>
            <a:off x="538781" y="3784700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29122bea72d_5_29"/>
          <p:cNvSpPr/>
          <p:nvPr/>
        </p:nvSpPr>
        <p:spPr>
          <a:xfrm>
            <a:off x="538781" y="4053500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g29122bea72d_5_29"/>
          <p:cNvSpPr txBox="1"/>
          <p:nvPr>
            <p:ph idx="1" type="subTitle"/>
          </p:nvPr>
        </p:nvSpPr>
        <p:spPr>
          <a:xfrm>
            <a:off x="3506682" y="3686610"/>
            <a:ext cx="20964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900"/>
              <a:t>Matériels </a:t>
            </a:r>
            <a:r>
              <a:rPr lang="en" sz="900"/>
              <a:t>utilisés</a:t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900"/>
              <a:t>Démonstration du projet</a:t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" sz="900"/>
              <a:t>Problèmes rencontrés</a:t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</p:txBody>
      </p:sp>
      <p:sp>
        <p:nvSpPr>
          <p:cNvPr id="424" name="Google Shape;424;g29122bea72d_5_29"/>
          <p:cNvSpPr/>
          <p:nvPr/>
        </p:nvSpPr>
        <p:spPr>
          <a:xfrm>
            <a:off x="3368168" y="3784700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g29122bea72d_5_29"/>
          <p:cNvSpPr/>
          <p:nvPr/>
        </p:nvSpPr>
        <p:spPr>
          <a:xfrm>
            <a:off x="3368168" y="4053500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29122bea72d_5_29"/>
          <p:cNvSpPr/>
          <p:nvPr/>
        </p:nvSpPr>
        <p:spPr>
          <a:xfrm>
            <a:off x="3368168" y="4322300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29122bea72d_5_29"/>
          <p:cNvSpPr txBox="1"/>
          <p:nvPr>
            <p:ph idx="1" type="subTitle"/>
          </p:nvPr>
        </p:nvSpPr>
        <p:spPr>
          <a:xfrm>
            <a:off x="6562057" y="3686610"/>
            <a:ext cx="20964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900"/>
              <a:t>Points améliorations</a:t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900"/>
          </a:p>
        </p:txBody>
      </p:sp>
      <p:sp>
        <p:nvSpPr>
          <p:cNvPr id="428" name="Google Shape;428;g29122bea72d_5_29"/>
          <p:cNvSpPr/>
          <p:nvPr/>
        </p:nvSpPr>
        <p:spPr>
          <a:xfrm>
            <a:off x="6423544" y="3784700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g29122bea72d_5_29"/>
          <p:cNvSpPr txBox="1"/>
          <p:nvPr>
            <p:ph idx="4294967295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0" name="Google Shape;430;g29122bea72d_5_29"/>
          <p:cNvSpPr/>
          <p:nvPr/>
        </p:nvSpPr>
        <p:spPr>
          <a:xfrm>
            <a:off x="538781" y="4322300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g29122bea72d_5_29"/>
          <p:cNvSpPr/>
          <p:nvPr/>
        </p:nvSpPr>
        <p:spPr>
          <a:xfrm>
            <a:off x="538781" y="4591100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9122bea72d_5_588"/>
          <p:cNvSpPr txBox="1"/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Description du projet</a:t>
            </a:r>
            <a:endParaRPr/>
          </a:p>
        </p:txBody>
      </p:sp>
      <p:sp>
        <p:nvSpPr>
          <p:cNvPr id="437" name="Google Shape;437;g29122bea72d_5_588"/>
          <p:cNvSpPr txBox="1"/>
          <p:nvPr>
            <p:ph idx="2" type="title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38" name="Google Shape;438;g29122bea72d_5_588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7145" l="0" r="0" t="37144"/>
          <a:stretch/>
        </p:blipFill>
        <p:spPr>
          <a:xfrm>
            <a:off x="5" y="2967300"/>
            <a:ext cx="9144003" cy="2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g29122bea72d_5_58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9122bea72d_9_0"/>
          <p:cNvSpPr txBox="1"/>
          <p:nvPr>
            <p:ph type="title"/>
          </p:nvPr>
        </p:nvSpPr>
        <p:spPr>
          <a:xfrm>
            <a:off x="720000" y="3429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Scénario 1</a:t>
            </a:r>
            <a:endParaRPr/>
          </a:p>
        </p:txBody>
      </p:sp>
      <p:sp>
        <p:nvSpPr>
          <p:cNvPr id="445" name="Google Shape;445;g29122bea72d_9_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446" name="Google Shape;446;g29122bea72d_9_0"/>
          <p:cNvGraphicFramePr/>
          <p:nvPr/>
        </p:nvGraphicFramePr>
        <p:xfrm>
          <a:off x="952500" y="1518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{442FEF96-A623-4B48-A165-9273F8453FE7}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Productions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Prises maximum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5000w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 prises maximum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4000w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 prises maximum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3000w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 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prises maximum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47" name="Google Shape;447;g29122bea72d_9_0"/>
          <p:cNvSpPr txBox="1"/>
          <p:nvPr/>
        </p:nvSpPr>
        <p:spPr>
          <a:xfrm>
            <a:off x="3026850" y="3282300"/>
            <a:ext cx="30903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Analyse de la consommation</a:t>
            </a:r>
            <a:endParaRPr sz="18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a37745df0a_2_2"/>
          <p:cNvSpPr txBox="1"/>
          <p:nvPr>
            <p:ph type="title"/>
          </p:nvPr>
        </p:nvSpPr>
        <p:spPr>
          <a:xfrm>
            <a:off x="720000" y="3429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Scénario 2</a:t>
            </a:r>
            <a:endParaRPr/>
          </a:p>
        </p:txBody>
      </p:sp>
      <p:sp>
        <p:nvSpPr>
          <p:cNvPr id="453" name="Google Shape;453;g2a37745df0a_2_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4" name="Google Shape;454;g2a37745df0a_2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712" y="1214999"/>
            <a:ext cx="6214576" cy="3020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a3c8c7c0d6_0_3"/>
          <p:cNvSpPr txBox="1"/>
          <p:nvPr>
            <p:ph type="title"/>
          </p:nvPr>
        </p:nvSpPr>
        <p:spPr>
          <a:xfrm>
            <a:off x="720000" y="3429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Scénario 3</a:t>
            </a:r>
            <a:endParaRPr/>
          </a:p>
        </p:txBody>
      </p:sp>
      <p:sp>
        <p:nvSpPr>
          <p:cNvPr id="460" name="Google Shape;460;g2a3c8c7c0d6_0_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461" name="Google Shape;461;g2a3c8c7c0d6_0_3"/>
          <p:cNvGraphicFramePr/>
          <p:nvPr/>
        </p:nvGraphicFramePr>
        <p:xfrm>
          <a:off x="1756500" y="1131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{442FEF96-A623-4B48-A165-9273F8453FE7}</a:tableStyleId>
              </a:tblPr>
              <a:tblGrid>
                <a:gridCol w="1407750"/>
                <a:gridCol w="1407750"/>
                <a:gridCol w="1407750"/>
                <a:gridCol w="1407750"/>
              </a:tblGrid>
              <a:tr h="65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M1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M2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M3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10h:08:12:23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2000w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-4000w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2000w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5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14h:08:12:23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3000w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-4000w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1000w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5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Total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5000w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-8000w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3000w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62" name="Google Shape;462;g2a3c8c7c0d6_0_3"/>
          <p:cNvSpPr txBox="1"/>
          <p:nvPr/>
        </p:nvSpPr>
        <p:spPr>
          <a:xfrm>
            <a:off x="2850600" y="3953200"/>
            <a:ext cx="3442800" cy="5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Ordre de priorité : M1 &lt; M3 &lt; M2</a:t>
            </a:r>
            <a:endParaRPr sz="18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9122bea72d_5_0"/>
          <p:cNvSpPr txBox="1"/>
          <p:nvPr>
            <p:ph type="title"/>
          </p:nvPr>
        </p:nvSpPr>
        <p:spPr>
          <a:xfrm>
            <a:off x="3403454" y="783554"/>
            <a:ext cx="4383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Tâches réalisées</a:t>
            </a:r>
            <a:endParaRPr/>
          </a:p>
        </p:txBody>
      </p:sp>
      <p:sp>
        <p:nvSpPr>
          <p:cNvPr id="468" name="Google Shape;468;g29122bea72d_5_0"/>
          <p:cNvSpPr txBox="1"/>
          <p:nvPr>
            <p:ph idx="2" type="title"/>
          </p:nvPr>
        </p:nvSpPr>
        <p:spPr>
          <a:xfrm>
            <a:off x="1356946" y="783550"/>
            <a:ext cx="2046600" cy="1626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469" name="Google Shape;469;g29122bea72d_5_0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27145" l="0" r="0" t="37144"/>
          <a:stretch/>
        </p:blipFill>
        <p:spPr>
          <a:xfrm>
            <a:off x="5" y="2967300"/>
            <a:ext cx="9144003" cy="2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g29122bea72d_5_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a37745df0a_2_19"/>
          <p:cNvSpPr txBox="1"/>
          <p:nvPr>
            <p:ph type="title"/>
          </p:nvPr>
        </p:nvSpPr>
        <p:spPr>
          <a:xfrm>
            <a:off x="720000" y="3429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Matériels utilisés</a:t>
            </a:r>
            <a:endParaRPr/>
          </a:p>
        </p:txBody>
      </p:sp>
      <p:sp>
        <p:nvSpPr>
          <p:cNvPr id="476" name="Google Shape;476;g2a37745df0a_2_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7" name="Google Shape;477;g2a37745df0a_2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5700" y="1372469"/>
            <a:ext cx="1328998" cy="8533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g2a37745df0a_2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8702" y="1159287"/>
            <a:ext cx="1190426" cy="1190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g2a37745df0a_2_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9140" y="1372475"/>
            <a:ext cx="1155121" cy="853325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g2a37745df0a_2_19"/>
          <p:cNvSpPr txBox="1"/>
          <p:nvPr/>
        </p:nvSpPr>
        <p:spPr>
          <a:xfrm>
            <a:off x="1147450" y="2492188"/>
            <a:ext cx="16617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Raspberry pi 4</a:t>
            </a:r>
            <a:endParaRPr sz="15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481" name="Google Shape;481;g2a37745df0a_2_19"/>
          <p:cNvSpPr txBox="1"/>
          <p:nvPr/>
        </p:nvSpPr>
        <p:spPr>
          <a:xfrm>
            <a:off x="3905913" y="2492188"/>
            <a:ext cx="16617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ESP8266</a:t>
            </a:r>
            <a:endParaRPr sz="15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482" name="Google Shape;482;g2a37745df0a_2_19"/>
          <p:cNvSpPr txBox="1"/>
          <p:nvPr/>
        </p:nvSpPr>
        <p:spPr>
          <a:xfrm>
            <a:off x="6413050" y="2492188"/>
            <a:ext cx="16617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MSS310</a:t>
            </a:r>
            <a:endParaRPr sz="15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pic>
        <p:nvPicPr>
          <p:cNvPr id="483" name="Google Shape;483;g2a37745df0a_2_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7375" y="3336249"/>
            <a:ext cx="841876" cy="92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g2a37745df0a_2_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29425" y="3540950"/>
            <a:ext cx="2014700" cy="51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5" name="Google Shape;485;g2a37745df0a_2_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48687" y="3343349"/>
            <a:ext cx="1190424" cy="908690"/>
          </a:xfrm>
          <a:prstGeom prst="rect">
            <a:avLst/>
          </a:prstGeom>
          <a:noFill/>
          <a:ln>
            <a:noFill/>
          </a:ln>
        </p:spPr>
      </p:pic>
      <p:sp>
        <p:nvSpPr>
          <p:cNvPr id="486" name="Google Shape;486;g2a37745df0a_2_19"/>
          <p:cNvSpPr txBox="1"/>
          <p:nvPr/>
        </p:nvSpPr>
        <p:spPr>
          <a:xfrm>
            <a:off x="1147463" y="4252038"/>
            <a:ext cx="16617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Python</a:t>
            </a:r>
            <a:endParaRPr sz="150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a37745df0a_2_31"/>
          <p:cNvSpPr txBox="1"/>
          <p:nvPr>
            <p:ph type="title"/>
          </p:nvPr>
        </p:nvSpPr>
        <p:spPr>
          <a:xfrm>
            <a:off x="720000" y="3429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Démonstration scénario 1</a:t>
            </a:r>
            <a:endParaRPr/>
          </a:p>
        </p:txBody>
      </p:sp>
      <p:sp>
        <p:nvSpPr>
          <p:cNvPr id="492" name="Google Shape;492;g2a37745df0a_2_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3" name="Google Shape;493;g2a37745df0a_2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4738" y="1045675"/>
            <a:ext cx="1799350" cy="17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g2a37745df0a_2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5925" y="1113675"/>
            <a:ext cx="1663338" cy="1663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5" name="Google Shape;495;g2a37745df0a_2_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19542" y="3048800"/>
            <a:ext cx="1053817" cy="1260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g2a37745df0a_2_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41825" y="2939575"/>
            <a:ext cx="1512475" cy="1512475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g2a37745df0a_2_31"/>
          <p:cNvSpPr txBox="1"/>
          <p:nvPr/>
        </p:nvSpPr>
        <p:spPr>
          <a:xfrm>
            <a:off x="2838660" y="2462925"/>
            <a:ext cx="8715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105.04w</a:t>
            </a:r>
            <a:endParaRPr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498" name="Google Shape;498;g2a37745df0a_2_31"/>
          <p:cNvSpPr txBox="1"/>
          <p:nvPr/>
        </p:nvSpPr>
        <p:spPr>
          <a:xfrm>
            <a:off x="5501860" y="2625475"/>
            <a:ext cx="8715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197.08</a:t>
            </a:r>
            <a:r>
              <a:rPr lang="en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w</a:t>
            </a:r>
            <a:endParaRPr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499" name="Google Shape;499;g2a37745df0a_2_31"/>
          <p:cNvSpPr txBox="1"/>
          <p:nvPr/>
        </p:nvSpPr>
        <p:spPr>
          <a:xfrm>
            <a:off x="5588850" y="4324300"/>
            <a:ext cx="6975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0.89</a:t>
            </a:r>
            <a:r>
              <a:rPr lang="en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w</a:t>
            </a:r>
            <a:endParaRPr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500" name="Google Shape;500;g2a37745df0a_2_31"/>
          <p:cNvSpPr txBox="1"/>
          <p:nvPr/>
        </p:nvSpPr>
        <p:spPr>
          <a:xfrm>
            <a:off x="2838648" y="4324300"/>
            <a:ext cx="8715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24.02</a:t>
            </a:r>
            <a:r>
              <a:rPr lang="en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w</a:t>
            </a:r>
            <a:endParaRPr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mputer Networking Project Proposal by Slidesgo">
  <a:themeElements>
    <a:clrScheme name="Simple Light">
      <a:dk1>
        <a:srgbClr val="FFFFFF"/>
      </a:dk1>
      <a:lt1>
        <a:srgbClr val="000000"/>
      </a:lt1>
      <a:dk2>
        <a:srgbClr val="171717"/>
      </a:dk2>
      <a:lt2>
        <a:srgbClr val="434343"/>
      </a:lt2>
      <a:accent1>
        <a:srgbClr val="CCCCCC"/>
      </a:accent1>
      <a:accent2>
        <a:srgbClr val="11C7D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